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4" r:id="rId4"/>
    <p:sldMasterId id="2147483685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</p:sldIdLst>
  <p:sldSz cy="5143500" cx="9144000"/>
  <p:notesSz cx="6858000" cy="9144000"/>
  <p:embeddedFontLst>
    <p:embeddedFont>
      <p:font typeface="Raleway"/>
      <p:regular r:id="rId32"/>
      <p:bold r:id="rId33"/>
      <p:italic r:id="rId34"/>
      <p:boldItalic r:id="rId35"/>
    </p:embeddedFont>
    <p:embeddedFont>
      <p:font typeface="Raleway Thin"/>
      <p:bold r:id="rId36"/>
      <p:boldItalic r:id="rId37"/>
    </p:embeddedFont>
    <p:embeddedFont>
      <p:font typeface="Fira Sans Extra Condensed Medium"/>
      <p:regular r:id="rId38"/>
      <p:bold r:id="rId39"/>
      <p:italic r:id="rId40"/>
      <p:boldItalic r:id="rId41"/>
    </p:embeddedFont>
    <p:embeddedFont>
      <p:font typeface="Roboto Mono"/>
      <p:regular r:id="rId42"/>
      <p:bold r:id="rId43"/>
      <p:italic r:id="rId44"/>
      <p:boldItalic r:id="rId4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FiraSansExtraCondensedMedium-italic.fntdata"/><Relationship Id="rId20" Type="http://schemas.openxmlformats.org/officeDocument/2006/relationships/slide" Target="slides/slide14.xml"/><Relationship Id="rId42" Type="http://schemas.openxmlformats.org/officeDocument/2006/relationships/font" Target="fonts/RobotoMono-regular.fntdata"/><Relationship Id="rId41" Type="http://schemas.openxmlformats.org/officeDocument/2006/relationships/font" Target="fonts/FiraSansExtraCondensedMedium-boldItalic.fntdata"/><Relationship Id="rId22" Type="http://schemas.openxmlformats.org/officeDocument/2006/relationships/slide" Target="slides/slide16.xml"/><Relationship Id="rId44" Type="http://schemas.openxmlformats.org/officeDocument/2006/relationships/font" Target="fonts/RobotoMono-italic.fntdata"/><Relationship Id="rId21" Type="http://schemas.openxmlformats.org/officeDocument/2006/relationships/slide" Target="slides/slide15.xml"/><Relationship Id="rId43" Type="http://schemas.openxmlformats.org/officeDocument/2006/relationships/font" Target="fonts/RobotoMono-bold.fntdata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45" Type="http://schemas.openxmlformats.org/officeDocument/2006/relationships/font" Target="fonts/RobotoMono-boldItalic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Raleway-bold.fntdata"/><Relationship Id="rId10" Type="http://schemas.openxmlformats.org/officeDocument/2006/relationships/slide" Target="slides/slide4.xml"/><Relationship Id="rId32" Type="http://schemas.openxmlformats.org/officeDocument/2006/relationships/font" Target="fonts/Raleway-regular.fntdata"/><Relationship Id="rId13" Type="http://schemas.openxmlformats.org/officeDocument/2006/relationships/slide" Target="slides/slide7.xml"/><Relationship Id="rId35" Type="http://schemas.openxmlformats.org/officeDocument/2006/relationships/font" Target="fonts/Raleway-boldItalic.fntdata"/><Relationship Id="rId12" Type="http://schemas.openxmlformats.org/officeDocument/2006/relationships/slide" Target="slides/slide6.xml"/><Relationship Id="rId34" Type="http://schemas.openxmlformats.org/officeDocument/2006/relationships/font" Target="fonts/Raleway-italic.fntdata"/><Relationship Id="rId15" Type="http://schemas.openxmlformats.org/officeDocument/2006/relationships/slide" Target="slides/slide9.xml"/><Relationship Id="rId37" Type="http://schemas.openxmlformats.org/officeDocument/2006/relationships/font" Target="fonts/RalewayThin-boldItalic.fntdata"/><Relationship Id="rId14" Type="http://schemas.openxmlformats.org/officeDocument/2006/relationships/slide" Target="slides/slide8.xml"/><Relationship Id="rId36" Type="http://schemas.openxmlformats.org/officeDocument/2006/relationships/font" Target="fonts/RalewayThin-bold.fntdata"/><Relationship Id="rId17" Type="http://schemas.openxmlformats.org/officeDocument/2006/relationships/slide" Target="slides/slide11.xml"/><Relationship Id="rId39" Type="http://schemas.openxmlformats.org/officeDocument/2006/relationships/font" Target="fonts/FiraSansExtraCondensedMedium-bold.fntdata"/><Relationship Id="rId16" Type="http://schemas.openxmlformats.org/officeDocument/2006/relationships/slide" Target="slides/slide10.xml"/><Relationship Id="rId38" Type="http://schemas.openxmlformats.org/officeDocument/2006/relationships/font" Target="fonts/FiraSansExtraCondensedMedium-regular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52db00b9e6_0_19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52db00b9e6_0_19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8" name="Shape 1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9" name="Google Shape;1319;g52db00b9e6_0_30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0" name="Google Shape;1320;g52db00b9e6_0_30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5" name="Shape 1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6" name="Google Shape;1376;g52db00b9e6_0_3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7" name="Google Shape;1377;g52db00b9e6_0_3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2" name="Shape 1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3" name="Google Shape;1533;g52db00b9e6_0_33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4" name="Google Shape;1534;g52db00b9e6_0_33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9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g52db00b9e6_0_32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1" name="Google Shape;1591;g52db00b9e6_0_32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3" name="Shape 1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4" name="Google Shape;1614;g52db00b9e6_0_33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5" name="Google Shape;1615;g52db00b9e6_0_33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3" name="Shape 1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" name="Google Shape;1634;g52db00b9e6_0_33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5" name="Google Shape;1635;g52db00b9e6_0_33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5" name="Shape 1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6" name="Google Shape;1656;g52db00b9e6_0_33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7" name="Google Shape;1657;g52db00b9e6_0_33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5" name="Shape 1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6" name="Google Shape;1676;g52db00b9e6_0_34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7" name="Google Shape;1677;g52db00b9e6_0_34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2" name="Shape 1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3" name="Google Shape;1833;g52db00b9e6_0_35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4" name="Google Shape;1834;g52db00b9e6_0_35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2" name="Shape 1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" name="Google Shape;1853;g52db00b9e6_0_36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4" name="Google Shape;1854;g52db00b9e6_0_36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52db00b9e6_0_22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52db00b9e6_0_22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2" name="Shape 1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" name="Google Shape;1873;g52db00b9e6_0_36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4" name="Google Shape;1874;g52db00b9e6_0_36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2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52db00b9e6_0_36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52db00b9e6_0_36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g52db00b9e6_0_36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4" name="Google Shape;1914;g52db00b9e6_0_36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2" name="Shape 1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3" name="Google Shape;1933;g52db00b9e6_0_36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4" name="Google Shape;1934;g52db00b9e6_0_36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2" name="Shape 1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3" name="Google Shape;1953;g52db00b9e6_0_38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4" name="Google Shape;1954;g52db00b9e6_0_38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0" name="Shape 2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1" name="Google Shape;2111;g52db00b9e6_0_36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2" name="Google Shape;2112;g52db00b9e6_0_36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g52db00b9e6_0_25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8" name="Google Shape;738;g52db00b9e6_0_25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6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g52db00b9e6_0_25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8" name="Google Shape;778;g52db00b9e6_0_25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3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" name="Google Shape;934;g52db00b9e6_0_26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5" name="Google Shape;935;g52db00b9e6_0_26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g52db00b9e6_0_27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3" name="Google Shape;963;g52db00b9e6_0_27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8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Google Shape;989;g52db00b9e6_0_27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0" name="Google Shape;990;g52db00b9e6_0_27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5" name="Shape 1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" name="Google Shape;1146;g52db00b9e6_0_29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7" name="Google Shape;1147;g52db00b9e6_0_29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g52db00b9e6_0_29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2" name="Google Shape;1162;g52db00b9e6_0_29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/>
          <p:nvPr>
            <p:ph type="ctrTitle"/>
          </p:nvPr>
        </p:nvSpPr>
        <p:spPr>
          <a:xfrm>
            <a:off x="1090670" y="957425"/>
            <a:ext cx="4095600" cy="25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None/>
              <a:defRPr sz="7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55" name="Google Shape;55;p14"/>
          <p:cNvSpPr txBox="1"/>
          <p:nvPr>
            <p:ph idx="1" type="subTitle"/>
          </p:nvPr>
        </p:nvSpPr>
        <p:spPr>
          <a:xfrm>
            <a:off x="1327689" y="3498937"/>
            <a:ext cx="2087400" cy="6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 txBox="1"/>
          <p:nvPr>
            <p:ph type="ctrTitle"/>
          </p:nvPr>
        </p:nvSpPr>
        <p:spPr>
          <a:xfrm>
            <a:off x="3816325" y="2014020"/>
            <a:ext cx="379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4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58" name="Google Shape;58;p15"/>
          <p:cNvSpPr txBox="1"/>
          <p:nvPr>
            <p:ph idx="1" type="subTitle"/>
          </p:nvPr>
        </p:nvSpPr>
        <p:spPr>
          <a:xfrm>
            <a:off x="3816325" y="2551675"/>
            <a:ext cx="3502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9" name="Google Shape;59;p15"/>
          <p:cNvSpPr txBox="1"/>
          <p:nvPr>
            <p:ph hasCustomPrompt="1" idx="2" type="title"/>
          </p:nvPr>
        </p:nvSpPr>
        <p:spPr>
          <a:xfrm>
            <a:off x="1531475" y="2017344"/>
            <a:ext cx="1753800" cy="8883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sz="9600"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/>
          <p:nvPr>
            <p:ph type="ctrTitle"/>
          </p:nvPr>
        </p:nvSpPr>
        <p:spPr>
          <a:xfrm flipH="1">
            <a:off x="4734900" y="2943276"/>
            <a:ext cx="3188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62" name="Google Shape;62;p16"/>
          <p:cNvSpPr txBox="1"/>
          <p:nvPr>
            <p:ph idx="1" type="subTitle"/>
          </p:nvPr>
        </p:nvSpPr>
        <p:spPr>
          <a:xfrm flipH="1">
            <a:off x="4734875" y="3404726"/>
            <a:ext cx="31887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6"/>
          <p:cNvSpPr txBox="1"/>
          <p:nvPr>
            <p:ph idx="2"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7"/>
          <p:cNvSpPr txBox="1"/>
          <p:nvPr>
            <p:ph type="ctrTitle"/>
          </p:nvPr>
        </p:nvSpPr>
        <p:spPr>
          <a:xfrm flipH="1">
            <a:off x="1047300" y="2154825"/>
            <a:ext cx="210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66" name="Google Shape;66;p17"/>
          <p:cNvSpPr txBox="1"/>
          <p:nvPr>
            <p:ph idx="1" type="subTitle"/>
          </p:nvPr>
        </p:nvSpPr>
        <p:spPr>
          <a:xfrm flipH="1">
            <a:off x="1047300" y="2699875"/>
            <a:ext cx="2838900" cy="12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2" type="ctrTitle"/>
          </p:nvPr>
        </p:nvSpPr>
        <p:spPr>
          <a:xfrm flipH="1">
            <a:off x="5988750" y="2154825"/>
            <a:ext cx="210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68" name="Google Shape;68;p17"/>
          <p:cNvSpPr txBox="1"/>
          <p:nvPr>
            <p:ph idx="3" type="subTitle"/>
          </p:nvPr>
        </p:nvSpPr>
        <p:spPr>
          <a:xfrm flipH="1">
            <a:off x="5251650" y="2699875"/>
            <a:ext cx="2838900" cy="12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7"/>
          <p:cNvSpPr txBox="1"/>
          <p:nvPr>
            <p:ph idx="4"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type="title"/>
          </p:nvPr>
        </p:nvSpPr>
        <p:spPr>
          <a:xfrm>
            <a:off x="1039849" y="359300"/>
            <a:ext cx="54507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/>
          <p:nvPr>
            <p:ph idx="1" type="body"/>
          </p:nvPr>
        </p:nvSpPr>
        <p:spPr>
          <a:xfrm>
            <a:off x="1052425" y="1881025"/>
            <a:ext cx="5766600" cy="22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Light"/>
              <a:buChar char="●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indent="-323850" lvl="2" marL="1371600" rtl="0"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indent="-323850" lvl="3" marL="1828800" rtl="0"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indent="-311150" lvl="6" marL="3200400" rtl="0"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indent="-311150" lvl="7" marL="3657600" rtl="0"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75" name="Google Shape;75;p19"/>
          <p:cNvSpPr txBox="1"/>
          <p:nvPr>
            <p:ph type="title"/>
          </p:nvPr>
        </p:nvSpPr>
        <p:spPr>
          <a:xfrm>
            <a:off x="1047249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0"/>
          <p:cNvSpPr txBox="1"/>
          <p:nvPr>
            <p:ph type="title"/>
          </p:nvPr>
        </p:nvSpPr>
        <p:spPr>
          <a:xfrm>
            <a:off x="1388100" y="835450"/>
            <a:ext cx="6367800" cy="3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8" name="Google Shape;78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1" name="Google Shape;81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2" name="Google Shape;82;p2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2"/>
          <p:cNvSpPr txBox="1"/>
          <p:nvPr>
            <p:ph type="ctrTitle"/>
          </p:nvPr>
        </p:nvSpPr>
        <p:spPr>
          <a:xfrm flipH="1">
            <a:off x="1052100" y="1203041"/>
            <a:ext cx="25398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5" name="Google Shape;85;p22"/>
          <p:cNvSpPr txBox="1"/>
          <p:nvPr>
            <p:ph idx="1" type="subTitle"/>
          </p:nvPr>
        </p:nvSpPr>
        <p:spPr>
          <a:xfrm flipH="1">
            <a:off x="1051850" y="2972467"/>
            <a:ext cx="2388600" cy="13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3"/>
          <p:cNvSpPr txBox="1"/>
          <p:nvPr>
            <p:ph idx="1" type="subTitle"/>
          </p:nvPr>
        </p:nvSpPr>
        <p:spPr>
          <a:xfrm flipH="1">
            <a:off x="2001775" y="2802050"/>
            <a:ext cx="51405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88" name="Google Shape;88;p23"/>
          <p:cNvSpPr txBox="1"/>
          <p:nvPr>
            <p:ph hasCustomPrompt="1" type="title"/>
          </p:nvPr>
        </p:nvSpPr>
        <p:spPr>
          <a:xfrm flipH="1">
            <a:off x="3695029" y="2124591"/>
            <a:ext cx="17538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4"/>
          <p:cNvSpPr txBox="1"/>
          <p:nvPr>
            <p:ph type="ctrTitle"/>
          </p:nvPr>
        </p:nvSpPr>
        <p:spPr>
          <a:xfrm flipH="1">
            <a:off x="720025" y="2829282"/>
            <a:ext cx="219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91" name="Google Shape;91;p24"/>
          <p:cNvSpPr txBox="1"/>
          <p:nvPr>
            <p:ph idx="1" type="subTitle"/>
          </p:nvPr>
        </p:nvSpPr>
        <p:spPr>
          <a:xfrm flipH="1">
            <a:off x="720000" y="3366921"/>
            <a:ext cx="2195400" cy="8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92" name="Google Shape;92;p24"/>
          <p:cNvSpPr txBox="1"/>
          <p:nvPr>
            <p:ph idx="2" type="ctrTitle"/>
          </p:nvPr>
        </p:nvSpPr>
        <p:spPr>
          <a:xfrm flipH="1">
            <a:off x="3474309" y="2829282"/>
            <a:ext cx="219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93" name="Google Shape;93;p24"/>
          <p:cNvSpPr txBox="1"/>
          <p:nvPr>
            <p:ph idx="3" type="subTitle"/>
          </p:nvPr>
        </p:nvSpPr>
        <p:spPr>
          <a:xfrm flipH="1">
            <a:off x="3474283" y="3366921"/>
            <a:ext cx="2195400" cy="8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94" name="Google Shape;94;p24"/>
          <p:cNvSpPr txBox="1"/>
          <p:nvPr>
            <p:ph idx="4" type="ctrTitle"/>
          </p:nvPr>
        </p:nvSpPr>
        <p:spPr>
          <a:xfrm flipH="1">
            <a:off x="6240200" y="2829282"/>
            <a:ext cx="219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95" name="Google Shape;95;p24"/>
          <p:cNvSpPr txBox="1"/>
          <p:nvPr>
            <p:ph idx="5" type="subTitle"/>
          </p:nvPr>
        </p:nvSpPr>
        <p:spPr>
          <a:xfrm flipH="1">
            <a:off x="6240175" y="3366921"/>
            <a:ext cx="2195400" cy="8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96" name="Google Shape;96;p24"/>
          <p:cNvSpPr txBox="1"/>
          <p:nvPr>
            <p:ph idx="6"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12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5"/>
          <p:cNvSpPr txBox="1"/>
          <p:nvPr>
            <p:ph type="ctrTitle"/>
          </p:nvPr>
        </p:nvSpPr>
        <p:spPr>
          <a:xfrm flipH="1">
            <a:off x="5816750" y="3981612"/>
            <a:ext cx="21954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1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99" name="Google Shape;99;p25"/>
          <p:cNvSpPr txBox="1"/>
          <p:nvPr>
            <p:ph idx="1" type="subTitle"/>
          </p:nvPr>
        </p:nvSpPr>
        <p:spPr>
          <a:xfrm flipH="1">
            <a:off x="4617950" y="3229875"/>
            <a:ext cx="3394200" cy="89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25"/>
          <p:cNvSpPr txBox="1"/>
          <p:nvPr>
            <p:ph idx="2" type="ctrTitle"/>
          </p:nvPr>
        </p:nvSpPr>
        <p:spPr>
          <a:xfrm flipH="1">
            <a:off x="5362550" y="2993304"/>
            <a:ext cx="2649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1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01" name="Google Shape;101;p25"/>
          <p:cNvSpPr txBox="1"/>
          <p:nvPr>
            <p:ph idx="3" type="subTitle"/>
          </p:nvPr>
        </p:nvSpPr>
        <p:spPr>
          <a:xfrm flipH="1">
            <a:off x="4617950" y="2234183"/>
            <a:ext cx="3394200" cy="89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2" name="Google Shape;102;p25"/>
          <p:cNvSpPr txBox="1"/>
          <p:nvPr>
            <p:ph idx="4" type="ctrTitle"/>
          </p:nvPr>
        </p:nvSpPr>
        <p:spPr>
          <a:xfrm flipH="1">
            <a:off x="5362550" y="1992994"/>
            <a:ext cx="2649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1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03" name="Google Shape;103;p25"/>
          <p:cNvSpPr txBox="1"/>
          <p:nvPr>
            <p:ph idx="5" type="subTitle"/>
          </p:nvPr>
        </p:nvSpPr>
        <p:spPr>
          <a:xfrm flipH="1">
            <a:off x="4617950" y="1241275"/>
            <a:ext cx="3394200" cy="89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4" name="Google Shape;104;p25"/>
          <p:cNvSpPr txBox="1"/>
          <p:nvPr>
            <p:ph idx="6"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2_1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6"/>
          <p:cNvSpPr txBox="1"/>
          <p:nvPr>
            <p:ph type="ctrTitle"/>
          </p:nvPr>
        </p:nvSpPr>
        <p:spPr>
          <a:xfrm flipH="1">
            <a:off x="2397705" y="3197600"/>
            <a:ext cx="16830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07" name="Google Shape;107;p26"/>
          <p:cNvSpPr txBox="1"/>
          <p:nvPr>
            <p:ph idx="1" type="subTitle"/>
          </p:nvPr>
        </p:nvSpPr>
        <p:spPr>
          <a:xfrm flipH="1">
            <a:off x="2397867" y="3653838"/>
            <a:ext cx="2195400" cy="8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8" name="Google Shape;108;p26"/>
          <p:cNvSpPr txBox="1"/>
          <p:nvPr>
            <p:ph idx="2" type="ctrTitle"/>
          </p:nvPr>
        </p:nvSpPr>
        <p:spPr>
          <a:xfrm flipH="1">
            <a:off x="5248425" y="2136400"/>
            <a:ext cx="1416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09" name="Google Shape;109;p26"/>
          <p:cNvSpPr txBox="1"/>
          <p:nvPr>
            <p:ph idx="3" type="subTitle"/>
          </p:nvPr>
        </p:nvSpPr>
        <p:spPr>
          <a:xfrm flipH="1">
            <a:off x="4469325" y="2592638"/>
            <a:ext cx="2195400" cy="8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0" name="Google Shape;110;p26"/>
          <p:cNvSpPr txBox="1"/>
          <p:nvPr>
            <p:ph idx="4" type="title"/>
          </p:nvPr>
        </p:nvSpPr>
        <p:spPr>
          <a:xfrm>
            <a:off x="1025047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0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7"/>
          <p:cNvSpPr txBox="1"/>
          <p:nvPr>
            <p:ph type="ctrTitle"/>
          </p:nvPr>
        </p:nvSpPr>
        <p:spPr>
          <a:xfrm flipH="1">
            <a:off x="1580125" y="1993205"/>
            <a:ext cx="219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13" name="Google Shape;113;p27"/>
          <p:cNvSpPr txBox="1"/>
          <p:nvPr>
            <p:ph idx="1" type="subTitle"/>
          </p:nvPr>
        </p:nvSpPr>
        <p:spPr>
          <a:xfrm flipH="1">
            <a:off x="1403575" y="2411059"/>
            <a:ext cx="25485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4" name="Google Shape;114;p27"/>
          <p:cNvSpPr txBox="1"/>
          <p:nvPr>
            <p:ph idx="2" type="ctrTitle"/>
          </p:nvPr>
        </p:nvSpPr>
        <p:spPr>
          <a:xfrm flipH="1">
            <a:off x="5288475" y="1993205"/>
            <a:ext cx="219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15" name="Google Shape;115;p27"/>
          <p:cNvSpPr txBox="1"/>
          <p:nvPr>
            <p:ph idx="3" type="subTitle"/>
          </p:nvPr>
        </p:nvSpPr>
        <p:spPr>
          <a:xfrm flipH="1">
            <a:off x="5028525" y="2411050"/>
            <a:ext cx="27153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6" name="Google Shape;116;p27"/>
          <p:cNvSpPr txBox="1"/>
          <p:nvPr>
            <p:ph idx="4" type="ctrTitle"/>
          </p:nvPr>
        </p:nvSpPr>
        <p:spPr>
          <a:xfrm flipH="1">
            <a:off x="1580125" y="3713105"/>
            <a:ext cx="219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17" name="Google Shape;117;p27"/>
          <p:cNvSpPr txBox="1"/>
          <p:nvPr>
            <p:ph idx="5" type="subTitle"/>
          </p:nvPr>
        </p:nvSpPr>
        <p:spPr>
          <a:xfrm flipH="1">
            <a:off x="1403575" y="4123694"/>
            <a:ext cx="25485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8" name="Google Shape;118;p27"/>
          <p:cNvSpPr txBox="1"/>
          <p:nvPr>
            <p:ph idx="6" type="ctrTitle"/>
          </p:nvPr>
        </p:nvSpPr>
        <p:spPr>
          <a:xfrm flipH="1">
            <a:off x="5288475" y="3713105"/>
            <a:ext cx="219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19" name="Google Shape;119;p27"/>
          <p:cNvSpPr txBox="1"/>
          <p:nvPr>
            <p:ph idx="7" type="subTitle"/>
          </p:nvPr>
        </p:nvSpPr>
        <p:spPr>
          <a:xfrm flipH="1">
            <a:off x="5111925" y="4123694"/>
            <a:ext cx="25485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20" name="Google Shape;120;p27"/>
          <p:cNvSpPr txBox="1"/>
          <p:nvPr>
            <p:ph idx="8"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10_1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8"/>
          <p:cNvSpPr txBox="1"/>
          <p:nvPr>
            <p:ph type="ctrTitle"/>
          </p:nvPr>
        </p:nvSpPr>
        <p:spPr>
          <a:xfrm flipH="1">
            <a:off x="1265292" y="1512925"/>
            <a:ext cx="1891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23" name="Google Shape;123;p28"/>
          <p:cNvSpPr txBox="1"/>
          <p:nvPr>
            <p:ph idx="1" type="subTitle"/>
          </p:nvPr>
        </p:nvSpPr>
        <p:spPr>
          <a:xfrm flipH="1">
            <a:off x="1265273" y="1930775"/>
            <a:ext cx="16725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24" name="Google Shape;124;p28"/>
          <p:cNvSpPr txBox="1"/>
          <p:nvPr>
            <p:ph idx="2" type="ctrTitle"/>
          </p:nvPr>
        </p:nvSpPr>
        <p:spPr>
          <a:xfrm flipH="1">
            <a:off x="3279682" y="1512925"/>
            <a:ext cx="1983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25" name="Google Shape;125;p28"/>
          <p:cNvSpPr txBox="1"/>
          <p:nvPr>
            <p:ph idx="3" type="subTitle"/>
          </p:nvPr>
        </p:nvSpPr>
        <p:spPr>
          <a:xfrm flipH="1">
            <a:off x="3279914" y="1930775"/>
            <a:ext cx="16725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26" name="Google Shape;126;p28"/>
          <p:cNvSpPr txBox="1"/>
          <p:nvPr>
            <p:ph idx="4" type="ctrTitle"/>
          </p:nvPr>
        </p:nvSpPr>
        <p:spPr>
          <a:xfrm flipH="1">
            <a:off x="1265292" y="2864057"/>
            <a:ext cx="1891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27" name="Google Shape;127;p28"/>
          <p:cNvSpPr txBox="1"/>
          <p:nvPr>
            <p:ph idx="5" type="subTitle"/>
          </p:nvPr>
        </p:nvSpPr>
        <p:spPr>
          <a:xfrm flipH="1">
            <a:off x="1265273" y="3274648"/>
            <a:ext cx="16725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28" name="Google Shape;128;p28"/>
          <p:cNvSpPr txBox="1"/>
          <p:nvPr>
            <p:ph idx="6" type="ctrTitle"/>
          </p:nvPr>
        </p:nvSpPr>
        <p:spPr>
          <a:xfrm flipH="1">
            <a:off x="3279682" y="2864057"/>
            <a:ext cx="1983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29" name="Google Shape;129;p28"/>
          <p:cNvSpPr txBox="1"/>
          <p:nvPr>
            <p:ph idx="7" type="subTitle"/>
          </p:nvPr>
        </p:nvSpPr>
        <p:spPr>
          <a:xfrm flipH="1">
            <a:off x="3279749" y="3274650"/>
            <a:ext cx="16725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30" name="Google Shape;130;p28"/>
          <p:cNvSpPr txBox="1"/>
          <p:nvPr>
            <p:ph idx="8"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mall numbers">
  <p:cSld name="CUSTOM_1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9"/>
          <p:cNvSpPr txBox="1"/>
          <p:nvPr>
            <p:ph idx="1" type="subTitle"/>
          </p:nvPr>
        </p:nvSpPr>
        <p:spPr>
          <a:xfrm>
            <a:off x="2952550" y="1329323"/>
            <a:ext cx="51405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33" name="Google Shape;133;p29"/>
          <p:cNvSpPr txBox="1"/>
          <p:nvPr>
            <p:ph hasCustomPrompt="1" type="title"/>
          </p:nvPr>
        </p:nvSpPr>
        <p:spPr>
          <a:xfrm>
            <a:off x="3335050" y="728073"/>
            <a:ext cx="47580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34" name="Google Shape;134;p29"/>
          <p:cNvSpPr txBox="1"/>
          <p:nvPr>
            <p:ph idx="2" type="subTitle"/>
          </p:nvPr>
        </p:nvSpPr>
        <p:spPr>
          <a:xfrm>
            <a:off x="1990525" y="2677273"/>
            <a:ext cx="51405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35" name="Google Shape;135;p29"/>
          <p:cNvSpPr txBox="1"/>
          <p:nvPr>
            <p:ph hasCustomPrompt="1" idx="3" type="title"/>
          </p:nvPr>
        </p:nvSpPr>
        <p:spPr>
          <a:xfrm>
            <a:off x="1396977" y="2076023"/>
            <a:ext cx="63279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36" name="Google Shape;136;p29"/>
          <p:cNvSpPr txBox="1"/>
          <p:nvPr>
            <p:ph idx="4" type="subTitle"/>
          </p:nvPr>
        </p:nvSpPr>
        <p:spPr>
          <a:xfrm>
            <a:off x="1038025" y="4028775"/>
            <a:ext cx="43671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37" name="Google Shape;137;p29"/>
          <p:cNvSpPr txBox="1"/>
          <p:nvPr>
            <p:ph hasCustomPrompt="1" idx="5" type="title"/>
          </p:nvPr>
        </p:nvSpPr>
        <p:spPr>
          <a:xfrm>
            <a:off x="1038025" y="3427525"/>
            <a:ext cx="47580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3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0"/>
          <p:cNvSpPr txBox="1"/>
          <p:nvPr>
            <p:ph type="ctrTitle"/>
          </p:nvPr>
        </p:nvSpPr>
        <p:spPr>
          <a:xfrm>
            <a:off x="1042725" y="1757595"/>
            <a:ext cx="190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40" name="Google Shape;140;p30"/>
          <p:cNvSpPr txBox="1"/>
          <p:nvPr>
            <p:ph idx="1" type="subTitle"/>
          </p:nvPr>
        </p:nvSpPr>
        <p:spPr>
          <a:xfrm>
            <a:off x="1027923" y="2146599"/>
            <a:ext cx="1691100" cy="8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41" name="Google Shape;141;p30"/>
          <p:cNvSpPr txBox="1"/>
          <p:nvPr>
            <p:ph idx="2" type="ctrTitle"/>
          </p:nvPr>
        </p:nvSpPr>
        <p:spPr>
          <a:xfrm>
            <a:off x="3618750" y="1754195"/>
            <a:ext cx="190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42" name="Google Shape;142;p30"/>
          <p:cNvSpPr txBox="1"/>
          <p:nvPr>
            <p:ph idx="3" type="subTitle"/>
          </p:nvPr>
        </p:nvSpPr>
        <p:spPr>
          <a:xfrm>
            <a:off x="3726475" y="2146599"/>
            <a:ext cx="1691100" cy="8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43" name="Google Shape;143;p30"/>
          <p:cNvSpPr txBox="1"/>
          <p:nvPr>
            <p:ph idx="4" type="ctrTitle"/>
          </p:nvPr>
        </p:nvSpPr>
        <p:spPr>
          <a:xfrm>
            <a:off x="6220437" y="1761485"/>
            <a:ext cx="190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44" name="Google Shape;144;p30"/>
          <p:cNvSpPr txBox="1"/>
          <p:nvPr>
            <p:ph idx="5" type="subTitle"/>
          </p:nvPr>
        </p:nvSpPr>
        <p:spPr>
          <a:xfrm>
            <a:off x="6435837" y="2146599"/>
            <a:ext cx="1691100" cy="8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45" name="Google Shape;145;p30"/>
          <p:cNvSpPr txBox="1"/>
          <p:nvPr>
            <p:ph idx="6" type="ctrTitle"/>
          </p:nvPr>
        </p:nvSpPr>
        <p:spPr>
          <a:xfrm>
            <a:off x="1042725" y="3283320"/>
            <a:ext cx="190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46" name="Google Shape;146;p30"/>
          <p:cNvSpPr txBox="1"/>
          <p:nvPr>
            <p:ph idx="7" type="subTitle"/>
          </p:nvPr>
        </p:nvSpPr>
        <p:spPr>
          <a:xfrm>
            <a:off x="1027923" y="3672773"/>
            <a:ext cx="1691100" cy="8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47" name="Google Shape;147;p30"/>
          <p:cNvSpPr txBox="1"/>
          <p:nvPr>
            <p:ph idx="8" type="ctrTitle"/>
          </p:nvPr>
        </p:nvSpPr>
        <p:spPr>
          <a:xfrm>
            <a:off x="3618750" y="3279920"/>
            <a:ext cx="190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48" name="Google Shape;148;p30"/>
          <p:cNvSpPr txBox="1"/>
          <p:nvPr>
            <p:ph idx="9" type="subTitle"/>
          </p:nvPr>
        </p:nvSpPr>
        <p:spPr>
          <a:xfrm>
            <a:off x="3726475" y="3664924"/>
            <a:ext cx="1691100" cy="8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49" name="Google Shape;149;p30"/>
          <p:cNvSpPr txBox="1"/>
          <p:nvPr>
            <p:ph idx="13" type="ctrTitle"/>
          </p:nvPr>
        </p:nvSpPr>
        <p:spPr>
          <a:xfrm>
            <a:off x="6220437" y="3272681"/>
            <a:ext cx="190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50" name="Google Shape;150;p30"/>
          <p:cNvSpPr txBox="1"/>
          <p:nvPr>
            <p:ph idx="14" type="subTitle"/>
          </p:nvPr>
        </p:nvSpPr>
        <p:spPr>
          <a:xfrm>
            <a:off x="6435837" y="3664949"/>
            <a:ext cx="1691100" cy="8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51" name="Google Shape;151;p30"/>
          <p:cNvSpPr txBox="1"/>
          <p:nvPr>
            <p:ph idx="15"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chnology design 1">
  <p:cSld name="CUSTOM_4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1"/>
          <p:cNvSpPr txBox="1"/>
          <p:nvPr>
            <p:ph type="ctrTitle"/>
          </p:nvPr>
        </p:nvSpPr>
        <p:spPr>
          <a:xfrm flipH="1">
            <a:off x="5935434" y="2160625"/>
            <a:ext cx="2181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4" name="Google Shape;154;p31"/>
          <p:cNvSpPr txBox="1"/>
          <p:nvPr>
            <p:ph idx="1" type="subTitle"/>
          </p:nvPr>
        </p:nvSpPr>
        <p:spPr>
          <a:xfrm flipH="1">
            <a:off x="6277409" y="2622075"/>
            <a:ext cx="1839300" cy="110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chnology design 2">
  <p:cSld name="CUSTOM_5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2"/>
          <p:cNvSpPr txBox="1"/>
          <p:nvPr>
            <p:ph type="ctrTitle"/>
          </p:nvPr>
        </p:nvSpPr>
        <p:spPr>
          <a:xfrm>
            <a:off x="1056316" y="2151100"/>
            <a:ext cx="1839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7" name="Google Shape;157;p32"/>
          <p:cNvSpPr txBox="1"/>
          <p:nvPr>
            <p:ph idx="1" type="subTitle"/>
          </p:nvPr>
        </p:nvSpPr>
        <p:spPr>
          <a:xfrm>
            <a:off x="1056341" y="2612550"/>
            <a:ext cx="1839300" cy="110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 and subtitle">
  <p:cSld name="CUSTOM_6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3"/>
          <p:cNvSpPr txBox="1"/>
          <p:nvPr>
            <p:ph type="ctrTitle"/>
          </p:nvPr>
        </p:nvSpPr>
        <p:spPr>
          <a:xfrm flipH="1">
            <a:off x="1325250" y="815150"/>
            <a:ext cx="6493500" cy="188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160" name="Google Shape;160;p33"/>
          <p:cNvSpPr txBox="1"/>
          <p:nvPr>
            <p:ph idx="1" type="subTitle"/>
          </p:nvPr>
        </p:nvSpPr>
        <p:spPr>
          <a:xfrm flipH="1">
            <a:off x="2923175" y="3186013"/>
            <a:ext cx="3297600" cy="6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ong text">
  <p:cSld name="CUSTOM_7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4"/>
          <p:cNvSpPr txBox="1"/>
          <p:nvPr>
            <p:ph idx="1" type="subTitle"/>
          </p:nvPr>
        </p:nvSpPr>
        <p:spPr>
          <a:xfrm flipH="1">
            <a:off x="3535325" y="3068650"/>
            <a:ext cx="3751200" cy="126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3" name="Google Shape;163;p34"/>
          <p:cNvSpPr txBox="1"/>
          <p:nvPr>
            <p:ph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">
  <p:cSld name="CUSTOM_8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5"/>
          <p:cNvSpPr txBox="1"/>
          <p:nvPr>
            <p:ph type="ctrTitle"/>
          </p:nvPr>
        </p:nvSpPr>
        <p:spPr>
          <a:xfrm flipH="1">
            <a:off x="3543300" y="3623671"/>
            <a:ext cx="4572000" cy="1229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9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6"/>
          <p:cNvSpPr txBox="1"/>
          <p:nvPr>
            <p:ph type="ctrTitle"/>
          </p:nvPr>
        </p:nvSpPr>
        <p:spPr>
          <a:xfrm flipH="1">
            <a:off x="2877600" y="-264150"/>
            <a:ext cx="3388800" cy="188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168" name="Google Shape;168;p36"/>
          <p:cNvSpPr txBox="1"/>
          <p:nvPr>
            <p:ph idx="1" type="subTitle"/>
          </p:nvPr>
        </p:nvSpPr>
        <p:spPr>
          <a:xfrm flipH="1">
            <a:off x="2923200" y="1904987"/>
            <a:ext cx="3297600" cy="6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69" name="Google Shape;169;p36"/>
          <p:cNvSpPr txBox="1"/>
          <p:nvPr/>
        </p:nvSpPr>
        <p:spPr>
          <a:xfrm>
            <a:off x="2753850" y="3999234"/>
            <a:ext cx="36363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es" sz="9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CREDITS: This presentation template was created by </a:t>
            </a:r>
            <a:r>
              <a:rPr lang="es" sz="900">
                <a:solidFill>
                  <a:schemeClr val="dk1"/>
                </a:solidFill>
                <a:uFill>
                  <a:noFill/>
                </a:uFill>
                <a:latin typeface="Raleway Thin"/>
                <a:ea typeface="Raleway Thin"/>
                <a:cs typeface="Raleway Thin"/>
                <a:sym typeface="Raleway Thin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s" sz="9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, including icons by </a:t>
            </a:r>
            <a:r>
              <a:rPr lang="es" sz="900">
                <a:solidFill>
                  <a:schemeClr val="dk1"/>
                </a:solidFill>
                <a:uFill>
                  <a:noFill/>
                </a:uFill>
                <a:latin typeface="Raleway Thin"/>
                <a:ea typeface="Raleway Thin"/>
                <a:cs typeface="Raleway Thin"/>
                <a:sym typeface="Raleway Thi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s" sz="9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, and infographics &amp; images by </a:t>
            </a:r>
            <a:r>
              <a:rPr lang="es" sz="900">
                <a:solidFill>
                  <a:schemeClr val="dk1"/>
                </a:solidFill>
                <a:uFill>
                  <a:noFill/>
                </a:uFill>
                <a:latin typeface="Raleway Thin"/>
                <a:ea typeface="Raleway Thin"/>
                <a:cs typeface="Raleway Thin"/>
                <a:sym typeface="Raleway Thi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s" sz="9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. </a:t>
            </a:r>
            <a:endParaRPr>
              <a:solidFill>
                <a:schemeClr val="dk1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1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7"/>
          <p:cNvSpPr txBox="1"/>
          <p:nvPr>
            <p:ph hasCustomPrompt="1" type="title"/>
          </p:nvPr>
        </p:nvSpPr>
        <p:spPr>
          <a:xfrm>
            <a:off x="652677" y="2022412"/>
            <a:ext cx="1328100" cy="233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600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r>
              <a:t>xx%</a:t>
            </a:r>
          </a:p>
        </p:txBody>
      </p:sp>
      <p:sp>
        <p:nvSpPr>
          <p:cNvPr id="172" name="Google Shape;172;p37"/>
          <p:cNvSpPr txBox="1"/>
          <p:nvPr>
            <p:ph hasCustomPrompt="1" idx="2" type="title"/>
          </p:nvPr>
        </p:nvSpPr>
        <p:spPr>
          <a:xfrm>
            <a:off x="652677" y="2916959"/>
            <a:ext cx="1328100" cy="233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600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r>
              <a:t>xx%</a:t>
            </a:r>
          </a:p>
        </p:txBody>
      </p:sp>
      <p:sp>
        <p:nvSpPr>
          <p:cNvPr id="173" name="Google Shape;173;p37"/>
          <p:cNvSpPr txBox="1"/>
          <p:nvPr>
            <p:ph hasCustomPrompt="1" idx="3" type="title"/>
          </p:nvPr>
        </p:nvSpPr>
        <p:spPr>
          <a:xfrm>
            <a:off x="4302096" y="2863017"/>
            <a:ext cx="1328100" cy="233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600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r>
              <a:t>xx%</a:t>
            </a:r>
          </a:p>
        </p:txBody>
      </p:sp>
      <p:sp>
        <p:nvSpPr>
          <p:cNvPr id="174" name="Google Shape;174;p37"/>
          <p:cNvSpPr txBox="1"/>
          <p:nvPr>
            <p:ph hasCustomPrompt="1" idx="4" type="title"/>
          </p:nvPr>
        </p:nvSpPr>
        <p:spPr>
          <a:xfrm>
            <a:off x="4302096" y="3737552"/>
            <a:ext cx="1328100" cy="233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600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r>
              <a:t>xx%</a:t>
            </a:r>
          </a:p>
        </p:txBody>
      </p:sp>
      <p:sp>
        <p:nvSpPr>
          <p:cNvPr id="175" name="Google Shape;175;p37"/>
          <p:cNvSpPr txBox="1"/>
          <p:nvPr>
            <p:ph idx="1" type="subTitle"/>
          </p:nvPr>
        </p:nvSpPr>
        <p:spPr>
          <a:xfrm flipH="1">
            <a:off x="2126275" y="1666983"/>
            <a:ext cx="2354100" cy="59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/>
        </p:txBody>
      </p:sp>
      <p:sp>
        <p:nvSpPr>
          <p:cNvPr id="176" name="Google Shape;176;p37"/>
          <p:cNvSpPr txBox="1"/>
          <p:nvPr>
            <p:ph idx="5" type="subTitle"/>
          </p:nvPr>
        </p:nvSpPr>
        <p:spPr>
          <a:xfrm>
            <a:off x="2126173" y="2084942"/>
            <a:ext cx="2354100" cy="4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177" name="Google Shape;177;p37"/>
          <p:cNvSpPr txBox="1"/>
          <p:nvPr>
            <p:ph idx="6" type="subTitle"/>
          </p:nvPr>
        </p:nvSpPr>
        <p:spPr>
          <a:xfrm flipH="1">
            <a:off x="2126199" y="2557617"/>
            <a:ext cx="2886300" cy="59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/>
        </p:txBody>
      </p:sp>
      <p:sp>
        <p:nvSpPr>
          <p:cNvPr id="178" name="Google Shape;178;p37"/>
          <p:cNvSpPr txBox="1"/>
          <p:nvPr>
            <p:ph idx="7" type="subTitle"/>
          </p:nvPr>
        </p:nvSpPr>
        <p:spPr>
          <a:xfrm>
            <a:off x="2126172" y="2975792"/>
            <a:ext cx="2354100" cy="4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179" name="Google Shape;179;p37"/>
          <p:cNvSpPr txBox="1"/>
          <p:nvPr>
            <p:ph idx="8" type="subTitle"/>
          </p:nvPr>
        </p:nvSpPr>
        <p:spPr>
          <a:xfrm flipH="1">
            <a:off x="5834967" y="2930497"/>
            <a:ext cx="2354100" cy="23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/>
        </p:txBody>
      </p:sp>
      <p:sp>
        <p:nvSpPr>
          <p:cNvPr id="180" name="Google Shape;180;p37"/>
          <p:cNvSpPr txBox="1"/>
          <p:nvPr>
            <p:ph idx="9" type="subTitle"/>
          </p:nvPr>
        </p:nvSpPr>
        <p:spPr>
          <a:xfrm>
            <a:off x="5834797" y="2984238"/>
            <a:ext cx="2354100" cy="4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181" name="Google Shape;181;p37"/>
          <p:cNvSpPr txBox="1"/>
          <p:nvPr>
            <p:ph idx="13" type="subTitle"/>
          </p:nvPr>
        </p:nvSpPr>
        <p:spPr>
          <a:xfrm flipH="1">
            <a:off x="5834928" y="3796859"/>
            <a:ext cx="2354100" cy="23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/>
        </p:txBody>
      </p:sp>
      <p:sp>
        <p:nvSpPr>
          <p:cNvPr id="182" name="Google Shape;182;p37"/>
          <p:cNvSpPr txBox="1"/>
          <p:nvPr>
            <p:ph idx="14" type="subTitle"/>
          </p:nvPr>
        </p:nvSpPr>
        <p:spPr>
          <a:xfrm>
            <a:off x="5834797" y="3850600"/>
            <a:ext cx="2354100" cy="4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183" name="Google Shape;183;p37"/>
          <p:cNvSpPr txBox="1"/>
          <p:nvPr>
            <p:ph idx="15" type="title"/>
          </p:nvPr>
        </p:nvSpPr>
        <p:spPr>
          <a:xfrm>
            <a:off x="1048247" y="361226"/>
            <a:ext cx="3702900" cy="8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theme" Target="../theme/theme1.xml"/><Relationship Id="rId25" Type="http://schemas.openxmlformats.org/officeDocument/2006/relationships/slideLayout" Target="../slideLayouts/slideLayout36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 Thin"/>
              <a:buChar char="●"/>
              <a:defRPr sz="1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○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■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●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○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■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●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○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aleway Thin"/>
              <a:buChar char="■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25.xml"/><Relationship Id="rId3" Type="http://schemas.openxmlformats.org/officeDocument/2006/relationships/hyperlink" Target="mailto:info@rocketcode.com.ar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oogle Shape;189;p39"/>
          <p:cNvGrpSpPr/>
          <p:nvPr/>
        </p:nvGrpSpPr>
        <p:grpSpPr>
          <a:xfrm>
            <a:off x="5867989" y="-1005539"/>
            <a:ext cx="1939231" cy="1939231"/>
            <a:chOff x="238125" y="2189800"/>
            <a:chExt cx="1119325" cy="1119325"/>
          </a:xfrm>
        </p:grpSpPr>
        <p:sp>
          <p:nvSpPr>
            <p:cNvPr id="190" name="Google Shape;190;p39"/>
            <p:cNvSpPr/>
            <p:nvPr/>
          </p:nvSpPr>
          <p:spPr>
            <a:xfrm>
              <a:off x="289900" y="2241600"/>
              <a:ext cx="267950" cy="267950"/>
            </a:xfrm>
            <a:custGeom>
              <a:rect b="b" l="l" r="r" t="t"/>
              <a:pathLst>
                <a:path extrusionOk="0" h="10718" w="10718">
                  <a:moveTo>
                    <a:pt x="10717" y="1"/>
                  </a:moveTo>
                  <a:lnTo>
                    <a:pt x="10717" y="1"/>
                  </a:lnTo>
                  <a:cubicBezTo>
                    <a:pt x="8382" y="1104"/>
                    <a:pt x="6257" y="2604"/>
                    <a:pt x="4431" y="4431"/>
                  </a:cubicBezTo>
                  <a:cubicBezTo>
                    <a:pt x="2604" y="6255"/>
                    <a:pt x="1106" y="8382"/>
                    <a:pt x="1" y="10717"/>
                  </a:cubicBezTo>
                  <a:lnTo>
                    <a:pt x="10717" y="1"/>
                  </a:ln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39"/>
            <p:cNvSpPr/>
            <p:nvPr/>
          </p:nvSpPr>
          <p:spPr>
            <a:xfrm>
              <a:off x="238275" y="2189975"/>
              <a:ext cx="511350" cy="511375"/>
            </a:xfrm>
            <a:custGeom>
              <a:rect b="b" l="l" r="r" t="t"/>
              <a:pathLst>
                <a:path extrusionOk="0" h="20455" w="20454">
                  <a:moveTo>
                    <a:pt x="20453" y="1"/>
                  </a:moveTo>
                  <a:lnTo>
                    <a:pt x="20453" y="1"/>
                  </a:lnTo>
                  <a:cubicBezTo>
                    <a:pt x="19736" y="63"/>
                    <a:pt x="19023" y="158"/>
                    <a:pt x="18312" y="287"/>
                  </a:cubicBezTo>
                  <a:lnTo>
                    <a:pt x="289" y="18312"/>
                  </a:lnTo>
                  <a:cubicBezTo>
                    <a:pt x="159" y="19023"/>
                    <a:pt x="63" y="19736"/>
                    <a:pt x="1" y="20455"/>
                  </a:cubicBezTo>
                  <a:lnTo>
                    <a:pt x="20453" y="1"/>
                  </a:ln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39"/>
            <p:cNvSpPr/>
            <p:nvPr/>
          </p:nvSpPr>
          <p:spPr>
            <a:xfrm>
              <a:off x="238125" y="2189800"/>
              <a:ext cx="646975" cy="646950"/>
            </a:xfrm>
            <a:custGeom>
              <a:rect b="b" l="l" r="r" t="t"/>
              <a:pathLst>
                <a:path extrusionOk="0" h="25878" w="25879">
                  <a:moveTo>
                    <a:pt x="24220" y="1"/>
                  </a:moveTo>
                  <a:lnTo>
                    <a:pt x="0" y="24221"/>
                  </a:lnTo>
                  <a:cubicBezTo>
                    <a:pt x="46" y="24774"/>
                    <a:pt x="111" y="25327"/>
                    <a:pt x="197" y="25877"/>
                  </a:cubicBezTo>
                  <a:lnTo>
                    <a:pt x="25878" y="197"/>
                  </a:lnTo>
                  <a:cubicBezTo>
                    <a:pt x="25328" y="111"/>
                    <a:pt x="24775" y="45"/>
                    <a:pt x="24220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39"/>
            <p:cNvSpPr/>
            <p:nvPr/>
          </p:nvSpPr>
          <p:spPr>
            <a:xfrm>
              <a:off x="260500" y="2212175"/>
              <a:ext cx="735575" cy="735575"/>
            </a:xfrm>
            <a:custGeom>
              <a:rect b="b" l="l" r="r" t="t"/>
              <a:pathLst>
                <a:path extrusionOk="0" h="29423" w="29423">
                  <a:moveTo>
                    <a:pt x="28037" y="0"/>
                  </a:moveTo>
                  <a:lnTo>
                    <a:pt x="1" y="28036"/>
                  </a:lnTo>
                  <a:cubicBezTo>
                    <a:pt x="143" y="28502"/>
                    <a:pt x="298" y="28964"/>
                    <a:pt x="470" y="29423"/>
                  </a:cubicBezTo>
                  <a:lnTo>
                    <a:pt x="29422" y="471"/>
                  </a:lnTo>
                  <a:cubicBezTo>
                    <a:pt x="28965" y="299"/>
                    <a:pt x="28503" y="142"/>
                    <a:pt x="28037" y="0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39"/>
            <p:cNvSpPr/>
            <p:nvPr/>
          </p:nvSpPr>
          <p:spPr>
            <a:xfrm>
              <a:off x="301425" y="2253075"/>
              <a:ext cx="788775" cy="788825"/>
            </a:xfrm>
            <a:custGeom>
              <a:rect b="b" l="l" r="r" t="t"/>
              <a:pathLst>
                <a:path extrusionOk="0" h="31553" w="31551">
                  <a:moveTo>
                    <a:pt x="30370" y="1"/>
                  </a:moveTo>
                  <a:lnTo>
                    <a:pt x="0" y="30371"/>
                  </a:lnTo>
                  <a:cubicBezTo>
                    <a:pt x="211" y="30770"/>
                    <a:pt x="436" y="31164"/>
                    <a:pt x="675" y="31552"/>
                  </a:cubicBezTo>
                  <a:lnTo>
                    <a:pt x="31551" y="675"/>
                  </a:lnTo>
                  <a:cubicBezTo>
                    <a:pt x="31163" y="437"/>
                    <a:pt x="30770" y="213"/>
                    <a:pt x="30370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39"/>
            <p:cNvSpPr/>
            <p:nvPr/>
          </p:nvSpPr>
          <p:spPr>
            <a:xfrm>
              <a:off x="356800" y="2308450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547" y="1"/>
                  </a:moveTo>
                  <a:lnTo>
                    <a:pt x="0" y="31549"/>
                  </a:lnTo>
                  <a:cubicBezTo>
                    <a:pt x="270" y="31890"/>
                    <a:pt x="552" y="32227"/>
                    <a:pt x="846" y="32556"/>
                  </a:cubicBezTo>
                  <a:lnTo>
                    <a:pt x="32556" y="848"/>
                  </a:lnTo>
                  <a:cubicBezTo>
                    <a:pt x="32226" y="554"/>
                    <a:pt x="31890" y="272"/>
                    <a:pt x="31547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39"/>
            <p:cNvSpPr/>
            <p:nvPr/>
          </p:nvSpPr>
          <p:spPr>
            <a:xfrm>
              <a:off x="424825" y="2376525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711" y="1"/>
                  </a:moveTo>
                  <a:lnTo>
                    <a:pt x="1" y="31709"/>
                  </a:lnTo>
                  <a:cubicBezTo>
                    <a:pt x="331" y="32003"/>
                    <a:pt x="667" y="32286"/>
                    <a:pt x="1010" y="32556"/>
                  </a:cubicBezTo>
                  <a:lnTo>
                    <a:pt x="32557" y="1010"/>
                  </a:lnTo>
                  <a:cubicBezTo>
                    <a:pt x="32287" y="667"/>
                    <a:pt x="32005" y="330"/>
                    <a:pt x="31711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39"/>
            <p:cNvSpPr/>
            <p:nvPr/>
          </p:nvSpPr>
          <p:spPr>
            <a:xfrm>
              <a:off x="505350" y="2457000"/>
              <a:ext cx="788775" cy="788875"/>
            </a:xfrm>
            <a:custGeom>
              <a:rect b="b" l="l" r="r" t="t"/>
              <a:pathLst>
                <a:path extrusionOk="0" h="31555" w="31551">
                  <a:moveTo>
                    <a:pt x="30878" y="1"/>
                  </a:moveTo>
                  <a:lnTo>
                    <a:pt x="0" y="30879"/>
                  </a:lnTo>
                  <a:cubicBezTo>
                    <a:pt x="388" y="31116"/>
                    <a:pt x="782" y="31340"/>
                    <a:pt x="1181" y="31554"/>
                  </a:cubicBezTo>
                  <a:lnTo>
                    <a:pt x="31551" y="1182"/>
                  </a:lnTo>
                  <a:cubicBezTo>
                    <a:pt x="31340" y="783"/>
                    <a:pt x="31116" y="389"/>
                    <a:pt x="30878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39"/>
            <p:cNvSpPr/>
            <p:nvPr/>
          </p:nvSpPr>
          <p:spPr>
            <a:xfrm>
              <a:off x="599500" y="2551175"/>
              <a:ext cx="735550" cy="735550"/>
            </a:xfrm>
            <a:custGeom>
              <a:rect b="b" l="l" r="r" t="t"/>
              <a:pathLst>
                <a:path extrusionOk="0" h="29422" w="29422">
                  <a:moveTo>
                    <a:pt x="28952" y="1"/>
                  </a:moveTo>
                  <a:lnTo>
                    <a:pt x="0" y="28953"/>
                  </a:lnTo>
                  <a:cubicBezTo>
                    <a:pt x="457" y="29125"/>
                    <a:pt x="919" y="29282"/>
                    <a:pt x="1385" y="29422"/>
                  </a:cubicBezTo>
                  <a:lnTo>
                    <a:pt x="29421" y="1386"/>
                  </a:lnTo>
                  <a:cubicBezTo>
                    <a:pt x="29281" y="920"/>
                    <a:pt x="29124" y="458"/>
                    <a:pt x="28952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39"/>
            <p:cNvSpPr/>
            <p:nvPr/>
          </p:nvSpPr>
          <p:spPr>
            <a:xfrm>
              <a:off x="710450" y="2662150"/>
              <a:ext cx="647000" cy="646975"/>
            </a:xfrm>
            <a:custGeom>
              <a:rect b="b" l="l" r="r" t="t"/>
              <a:pathLst>
                <a:path extrusionOk="0" h="25879" w="25880">
                  <a:moveTo>
                    <a:pt x="25682" y="1"/>
                  </a:moveTo>
                  <a:lnTo>
                    <a:pt x="1" y="25681"/>
                  </a:lnTo>
                  <a:cubicBezTo>
                    <a:pt x="552" y="25767"/>
                    <a:pt x="1104" y="25833"/>
                    <a:pt x="1659" y="25879"/>
                  </a:cubicBezTo>
                  <a:lnTo>
                    <a:pt x="25879" y="1659"/>
                  </a:lnTo>
                  <a:cubicBezTo>
                    <a:pt x="25834" y="1104"/>
                    <a:pt x="25768" y="551"/>
                    <a:pt x="25682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39"/>
            <p:cNvSpPr/>
            <p:nvPr/>
          </p:nvSpPr>
          <p:spPr>
            <a:xfrm>
              <a:off x="845925" y="2797575"/>
              <a:ext cx="511350" cy="511350"/>
            </a:xfrm>
            <a:custGeom>
              <a:rect b="b" l="l" r="r" t="t"/>
              <a:pathLst>
                <a:path extrusionOk="0" h="20454" w="20454">
                  <a:moveTo>
                    <a:pt x="20453" y="1"/>
                  </a:moveTo>
                  <a:lnTo>
                    <a:pt x="1" y="20453"/>
                  </a:lnTo>
                  <a:cubicBezTo>
                    <a:pt x="718" y="20391"/>
                    <a:pt x="1431" y="20297"/>
                    <a:pt x="2142" y="20167"/>
                  </a:cubicBezTo>
                  <a:lnTo>
                    <a:pt x="20165" y="2142"/>
                  </a:lnTo>
                  <a:cubicBezTo>
                    <a:pt x="20295" y="1433"/>
                    <a:pt x="20391" y="720"/>
                    <a:pt x="20453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39"/>
            <p:cNvSpPr/>
            <p:nvPr/>
          </p:nvSpPr>
          <p:spPr>
            <a:xfrm>
              <a:off x="1037700" y="2989400"/>
              <a:ext cx="267950" cy="267900"/>
            </a:xfrm>
            <a:custGeom>
              <a:rect b="b" l="l" r="r" t="t"/>
              <a:pathLst>
                <a:path extrusionOk="0" h="10716" w="10718">
                  <a:moveTo>
                    <a:pt x="10717" y="1"/>
                  </a:moveTo>
                  <a:lnTo>
                    <a:pt x="1" y="10715"/>
                  </a:lnTo>
                  <a:cubicBezTo>
                    <a:pt x="4703" y="8488"/>
                    <a:pt x="8489" y="4703"/>
                    <a:pt x="10717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2" name="Google Shape;202;p39"/>
          <p:cNvGrpSpPr/>
          <p:nvPr/>
        </p:nvGrpSpPr>
        <p:grpSpPr>
          <a:xfrm>
            <a:off x="-246837" y="829650"/>
            <a:ext cx="1204723" cy="1254910"/>
            <a:chOff x="7421838" y="4540088"/>
            <a:chExt cx="1204723" cy="1254910"/>
          </a:xfrm>
        </p:grpSpPr>
        <p:sp>
          <p:nvSpPr>
            <p:cNvPr id="203" name="Google Shape;203;p39"/>
            <p:cNvSpPr/>
            <p:nvPr/>
          </p:nvSpPr>
          <p:spPr>
            <a:xfrm>
              <a:off x="7621475" y="4795750"/>
              <a:ext cx="1005086" cy="999248"/>
            </a:xfrm>
            <a:custGeom>
              <a:rect b="b" l="l" r="r" t="t"/>
              <a:pathLst>
                <a:path extrusionOk="0" h="27728" w="27890">
                  <a:moveTo>
                    <a:pt x="27492" y="1"/>
                  </a:moveTo>
                  <a:cubicBezTo>
                    <a:pt x="27319" y="1"/>
                    <a:pt x="27107" y="98"/>
                    <a:pt x="26931" y="274"/>
                  </a:cubicBezTo>
                  <a:lnTo>
                    <a:pt x="355" y="26852"/>
                  </a:lnTo>
                  <a:cubicBezTo>
                    <a:pt x="85" y="27122"/>
                    <a:pt x="0" y="27477"/>
                    <a:pt x="167" y="27642"/>
                  </a:cubicBezTo>
                  <a:cubicBezTo>
                    <a:pt x="225" y="27700"/>
                    <a:pt x="305" y="27728"/>
                    <a:pt x="397" y="27728"/>
                  </a:cubicBezTo>
                  <a:cubicBezTo>
                    <a:pt x="569" y="27728"/>
                    <a:pt x="781" y="27631"/>
                    <a:pt x="957" y="27455"/>
                  </a:cubicBezTo>
                  <a:lnTo>
                    <a:pt x="27535" y="876"/>
                  </a:lnTo>
                  <a:cubicBezTo>
                    <a:pt x="27805" y="606"/>
                    <a:pt x="27890" y="252"/>
                    <a:pt x="27723" y="87"/>
                  </a:cubicBezTo>
                  <a:cubicBezTo>
                    <a:pt x="27664" y="29"/>
                    <a:pt x="27584" y="1"/>
                    <a:pt x="2749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39"/>
            <p:cNvSpPr/>
            <p:nvPr/>
          </p:nvSpPr>
          <p:spPr>
            <a:xfrm>
              <a:off x="7556775" y="4706775"/>
              <a:ext cx="1005086" cy="999248"/>
            </a:xfrm>
            <a:custGeom>
              <a:rect b="b" l="l" r="r" t="t"/>
              <a:pathLst>
                <a:path extrusionOk="0" h="27728" w="27890">
                  <a:moveTo>
                    <a:pt x="27492" y="1"/>
                  </a:moveTo>
                  <a:cubicBezTo>
                    <a:pt x="27319" y="1"/>
                    <a:pt x="27107" y="98"/>
                    <a:pt x="26931" y="274"/>
                  </a:cubicBezTo>
                  <a:lnTo>
                    <a:pt x="355" y="26852"/>
                  </a:lnTo>
                  <a:cubicBezTo>
                    <a:pt x="85" y="27122"/>
                    <a:pt x="0" y="27477"/>
                    <a:pt x="167" y="27642"/>
                  </a:cubicBezTo>
                  <a:cubicBezTo>
                    <a:pt x="225" y="27700"/>
                    <a:pt x="305" y="27728"/>
                    <a:pt x="397" y="27728"/>
                  </a:cubicBezTo>
                  <a:cubicBezTo>
                    <a:pt x="569" y="27728"/>
                    <a:pt x="781" y="27631"/>
                    <a:pt x="957" y="27455"/>
                  </a:cubicBezTo>
                  <a:lnTo>
                    <a:pt x="27535" y="876"/>
                  </a:lnTo>
                  <a:cubicBezTo>
                    <a:pt x="27805" y="606"/>
                    <a:pt x="27890" y="252"/>
                    <a:pt x="27723" y="87"/>
                  </a:cubicBezTo>
                  <a:cubicBezTo>
                    <a:pt x="27664" y="29"/>
                    <a:pt x="27584" y="1"/>
                    <a:pt x="2749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39"/>
            <p:cNvSpPr/>
            <p:nvPr/>
          </p:nvSpPr>
          <p:spPr>
            <a:xfrm>
              <a:off x="7486538" y="4629063"/>
              <a:ext cx="1005086" cy="999248"/>
            </a:xfrm>
            <a:custGeom>
              <a:rect b="b" l="l" r="r" t="t"/>
              <a:pathLst>
                <a:path extrusionOk="0" h="27728" w="27890">
                  <a:moveTo>
                    <a:pt x="27492" y="1"/>
                  </a:moveTo>
                  <a:cubicBezTo>
                    <a:pt x="27319" y="1"/>
                    <a:pt x="27107" y="98"/>
                    <a:pt x="26931" y="274"/>
                  </a:cubicBezTo>
                  <a:lnTo>
                    <a:pt x="355" y="26852"/>
                  </a:lnTo>
                  <a:cubicBezTo>
                    <a:pt x="85" y="27122"/>
                    <a:pt x="0" y="27477"/>
                    <a:pt x="167" y="27642"/>
                  </a:cubicBezTo>
                  <a:cubicBezTo>
                    <a:pt x="225" y="27700"/>
                    <a:pt x="305" y="27728"/>
                    <a:pt x="397" y="27728"/>
                  </a:cubicBezTo>
                  <a:cubicBezTo>
                    <a:pt x="569" y="27728"/>
                    <a:pt x="781" y="27631"/>
                    <a:pt x="957" y="27455"/>
                  </a:cubicBezTo>
                  <a:lnTo>
                    <a:pt x="27535" y="876"/>
                  </a:lnTo>
                  <a:cubicBezTo>
                    <a:pt x="27805" y="606"/>
                    <a:pt x="27890" y="252"/>
                    <a:pt x="27723" y="87"/>
                  </a:cubicBezTo>
                  <a:cubicBezTo>
                    <a:pt x="27664" y="29"/>
                    <a:pt x="27584" y="1"/>
                    <a:pt x="2749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39"/>
            <p:cNvSpPr/>
            <p:nvPr/>
          </p:nvSpPr>
          <p:spPr>
            <a:xfrm>
              <a:off x="7421838" y="4540088"/>
              <a:ext cx="1005086" cy="999248"/>
            </a:xfrm>
            <a:custGeom>
              <a:rect b="b" l="l" r="r" t="t"/>
              <a:pathLst>
                <a:path extrusionOk="0" h="27728" w="27890">
                  <a:moveTo>
                    <a:pt x="27492" y="1"/>
                  </a:moveTo>
                  <a:cubicBezTo>
                    <a:pt x="27319" y="1"/>
                    <a:pt x="27107" y="98"/>
                    <a:pt x="26931" y="274"/>
                  </a:cubicBezTo>
                  <a:lnTo>
                    <a:pt x="355" y="26852"/>
                  </a:lnTo>
                  <a:cubicBezTo>
                    <a:pt x="85" y="27122"/>
                    <a:pt x="0" y="27477"/>
                    <a:pt x="167" y="27642"/>
                  </a:cubicBezTo>
                  <a:cubicBezTo>
                    <a:pt x="225" y="27700"/>
                    <a:pt x="305" y="27728"/>
                    <a:pt x="397" y="27728"/>
                  </a:cubicBezTo>
                  <a:cubicBezTo>
                    <a:pt x="569" y="27728"/>
                    <a:pt x="781" y="27631"/>
                    <a:pt x="957" y="27455"/>
                  </a:cubicBezTo>
                  <a:lnTo>
                    <a:pt x="27535" y="876"/>
                  </a:lnTo>
                  <a:cubicBezTo>
                    <a:pt x="27805" y="606"/>
                    <a:pt x="27890" y="252"/>
                    <a:pt x="27723" y="87"/>
                  </a:cubicBezTo>
                  <a:cubicBezTo>
                    <a:pt x="27664" y="29"/>
                    <a:pt x="27584" y="1"/>
                    <a:pt x="2749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7" name="Google Shape;207;p39"/>
          <p:cNvSpPr/>
          <p:nvPr/>
        </p:nvSpPr>
        <p:spPr>
          <a:xfrm>
            <a:off x="6750725" y="-1082350"/>
            <a:ext cx="3849600" cy="3849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8" name="Google Shape;208;p39"/>
          <p:cNvGrpSpPr/>
          <p:nvPr/>
        </p:nvGrpSpPr>
        <p:grpSpPr>
          <a:xfrm>
            <a:off x="8728164" y="560795"/>
            <a:ext cx="1302294" cy="1329958"/>
            <a:chOff x="441625" y="885600"/>
            <a:chExt cx="1100375" cy="1123750"/>
          </a:xfrm>
        </p:grpSpPr>
        <p:sp>
          <p:nvSpPr>
            <p:cNvPr id="209" name="Google Shape;209;p39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39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39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39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39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39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39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39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39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39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39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39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39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39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39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39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39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39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39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39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39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39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39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39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39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39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39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39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39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39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39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39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39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39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39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39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39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39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39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39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39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39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39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39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39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39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39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39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39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39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39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39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39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39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39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39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39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39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39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39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39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39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39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39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39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39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39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39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39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39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39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39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39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39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39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39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39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39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39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39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39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39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39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39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39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39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39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39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39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39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39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39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39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39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39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39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39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39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39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39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39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39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39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39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39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39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39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39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39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39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39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39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39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39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39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39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39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39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39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39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39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39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39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39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39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4" name="Google Shape;334;p39"/>
          <p:cNvSpPr/>
          <p:nvPr/>
        </p:nvSpPr>
        <p:spPr>
          <a:xfrm>
            <a:off x="4081125" y="-184275"/>
            <a:ext cx="752800" cy="686125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39"/>
          <p:cNvSpPr txBox="1"/>
          <p:nvPr>
            <p:ph type="ctrTitle"/>
          </p:nvPr>
        </p:nvSpPr>
        <p:spPr>
          <a:xfrm>
            <a:off x="916200" y="1351150"/>
            <a:ext cx="6062700" cy="25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6500"/>
              <a:t>Curso de </a:t>
            </a:r>
            <a:r>
              <a:rPr lang="es" sz="6500">
                <a:solidFill>
                  <a:schemeClr val="accent1"/>
                </a:solidFill>
              </a:rPr>
              <a:t>HTML Y CSS</a:t>
            </a:r>
            <a:endParaRPr sz="6500">
              <a:solidFill>
                <a:schemeClr val="accent1"/>
              </a:solidFill>
            </a:endParaRPr>
          </a:p>
        </p:txBody>
      </p:sp>
      <p:sp>
        <p:nvSpPr>
          <p:cNvPr id="336" name="Google Shape;336;p39"/>
          <p:cNvSpPr/>
          <p:nvPr/>
        </p:nvSpPr>
        <p:spPr>
          <a:xfrm>
            <a:off x="7615175" y="1503775"/>
            <a:ext cx="251315" cy="251315"/>
          </a:xfrm>
          <a:custGeom>
            <a:rect b="b" l="l" r="r" t="t"/>
            <a:pathLst>
              <a:path extrusionOk="0" h="13248" w="13248">
                <a:moveTo>
                  <a:pt x="1805" y="1"/>
                </a:moveTo>
                <a:lnTo>
                  <a:pt x="0" y="1807"/>
                </a:lnTo>
                <a:lnTo>
                  <a:pt x="4817" y="6624"/>
                </a:lnTo>
                <a:lnTo>
                  <a:pt x="0" y="11441"/>
                </a:lnTo>
                <a:lnTo>
                  <a:pt x="1805" y="13248"/>
                </a:lnTo>
                <a:lnTo>
                  <a:pt x="6624" y="8431"/>
                </a:lnTo>
                <a:lnTo>
                  <a:pt x="11440" y="13248"/>
                </a:lnTo>
                <a:lnTo>
                  <a:pt x="13247" y="11441"/>
                </a:lnTo>
                <a:lnTo>
                  <a:pt x="8429" y="6624"/>
                </a:lnTo>
                <a:lnTo>
                  <a:pt x="13247" y="1807"/>
                </a:lnTo>
                <a:lnTo>
                  <a:pt x="11440" y="1"/>
                </a:lnTo>
                <a:lnTo>
                  <a:pt x="6624" y="4817"/>
                </a:lnTo>
                <a:lnTo>
                  <a:pt x="180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39"/>
          <p:cNvSpPr/>
          <p:nvPr/>
        </p:nvSpPr>
        <p:spPr>
          <a:xfrm>
            <a:off x="7030613" y="3254225"/>
            <a:ext cx="2837700" cy="2837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8" name="Google Shape;338;p39"/>
          <p:cNvGrpSpPr/>
          <p:nvPr/>
        </p:nvGrpSpPr>
        <p:grpSpPr>
          <a:xfrm>
            <a:off x="6239202" y="4365695"/>
            <a:ext cx="1302294" cy="1329958"/>
            <a:chOff x="441625" y="885600"/>
            <a:chExt cx="1100375" cy="1123750"/>
          </a:xfrm>
        </p:grpSpPr>
        <p:sp>
          <p:nvSpPr>
            <p:cNvPr id="339" name="Google Shape;339;p39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39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39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39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39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39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39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39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39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39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39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39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39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39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39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39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39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39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39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39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39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39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39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39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39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39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39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39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39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39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39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39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39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39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39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39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39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39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39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39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39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39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39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39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39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39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39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39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39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39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39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39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39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39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39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39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39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39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39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39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39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39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39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39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39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39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39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39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39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39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39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39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39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39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39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39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39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39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39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39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39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39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39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39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39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39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39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39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39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39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39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39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39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39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39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39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39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39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39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39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39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39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39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39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39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39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39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39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9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39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39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39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39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39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39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39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39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39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39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39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39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39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39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39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39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4" name="Google Shape;464;p39"/>
          <p:cNvSpPr/>
          <p:nvPr/>
        </p:nvSpPr>
        <p:spPr>
          <a:xfrm>
            <a:off x="7252600" y="3331073"/>
            <a:ext cx="527138" cy="527105"/>
          </a:xfrm>
          <a:custGeom>
            <a:rect b="b" l="l" r="r" t="t"/>
            <a:pathLst>
              <a:path extrusionOk="0" h="13248" w="13248">
                <a:moveTo>
                  <a:pt x="1805" y="1"/>
                </a:moveTo>
                <a:lnTo>
                  <a:pt x="0" y="1807"/>
                </a:lnTo>
                <a:lnTo>
                  <a:pt x="4817" y="6624"/>
                </a:lnTo>
                <a:lnTo>
                  <a:pt x="0" y="11441"/>
                </a:lnTo>
                <a:lnTo>
                  <a:pt x="1805" y="13248"/>
                </a:lnTo>
                <a:lnTo>
                  <a:pt x="6624" y="8431"/>
                </a:lnTo>
                <a:lnTo>
                  <a:pt x="11440" y="13248"/>
                </a:lnTo>
                <a:lnTo>
                  <a:pt x="13247" y="11441"/>
                </a:lnTo>
                <a:lnTo>
                  <a:pt x="8429" y="6624"/>
                </a:lnTo>
                <a:lnTo>
                  <a:pt x="13247" y="1807"/>
                </a:lnTo>
                <a:lnTo>
                  <a:pt x="11440" y="1"/>
                </a:lnTo>
                <a:lnTo>
                  <a:pt x="6624" y="4817"/>
                </a:lnTo>
                <a:lnTo>
                  <a:pt x="1805" y="1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p39"/>
          <p:cNvSpPr txBox="1"/>
          <p:nvPr>
            <p:ph idx="1" type="subTitle"/>
          </p:nvPr>
        </p:nvSpPr>
        <p:spPr>
          <a:xfrm>
            <a:off x="1153234" y="3511650"/>
            <a:ext cx="3006300" cy="6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Profesora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Nati Guida</a:t>
            </a:r>
            <a:endParaRPr sz="1800"/>
          </a:p>
        </p:txBody>
      </p:sp>
      <p:cxnSp>
        <p:nvCxnSpPr>
          <p:cNvPr id="466" name="Google Shape;466;p39"/>
          <p:cNvCxnSpPr/>
          <p:nvPr/>
        </p:nvCxnSpPr>
        <p:spPr>
          <a:xfrm>
            <a:off x="1059504" y="3583350"/>
            <a:ext cx="0" cy="5271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7" name="Google Shape;467;p39"/>
          <p:cNvSpPr/>
          <p:nvPr/>
        </p:nvSpPr>
        <p:spPr>
          <a:xfrm>
            <a:off x="5742500" y="3696925"/>
            <a:ext cx="251315" cy="251315"/>
          </a:xfrm>
          <a:custGeom>
            <a:rect b="b" l="l" r="r" t="t"/>
            <a:pathLst>
              <a:path extrusionOk="0" h="13248" w="13248">
                <a:moveTo>
                  <a:pt x="1805" y="1"/>
                </a:moveTo>
                <a:lnTo>
                  <a:pt x="0" y="1807"/>
                </a:lnTo>
                <a:lnTo>
                  <a:pt x="4817" y="6624"/>
                </a:lnTo>
                <a:lnTo>
                  <a:pt x="0" y="11441"/>
                </a:lnTo>
                <a:lnTo>
                  <a:pt x="1805" y="13248"/>
                </a:lnTo>
                <a:lnTo>
                  <a:pt x="6624" y="8431"/>
                </a:lnTo>
                <a:lnTo>
                  <a:pt x="11440" y="13248"/>
                </a:lnTo>
                <a:lnTo>
                  <a:pt x="13247" y="11441"/>
                </a:lnTo>
                <a:lnTo>
                  <a:pt x="8429" y="6624"/>
                </a:lnTo>
                <a:lnTo>
                  <a:pt x="13247" y="1807"/>
                </a:lnTo>
                <a:lnTo>
                  <a:pt x="11440" y="1"/>
                </a:lnTo>
                <a:lnTo>
                  <a:pt x="6624" y="4817"/>
                </a:lnTo>
                <a:lnTo>
                  <a:pt x="1805" y="1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1" name="Shape 1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2" name="Google Shape;1322;p48"/>
          <p:cNvSpPr/>
          <p:nvPr/>
        </p:nvSpPr>
        <p:spPr>
          <a:xfrm>
            <a:off x="-667475" y="1929600"/>
            <a:ext cx="4212300" cy="42123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3" name="Google Shape;1323;p48"/>
          <p:cNvGrpSpPr/>
          <p:nvPr/>
        </p:nvGrpSpPr>
        <p:grpSpPr>
          <a:xfrm>
            <a:off x="-561670" y="1798598"/>
            <a:ext cx="1584069" cy="1615186"/>
            <a:chOff x="238125" y="2189800"/>
            <a:chExt cx="1119325" cy="1119325"/>
          </a:xfrm>
        </p:grpSpPr>
        <p:sp>
          <p:nvSpPr>
            <p:cNvPr id="1324" name="Google Shape;1324;p48"/>
            <p:cNvSpPr/>
            <p:nvPr/>
          </p:nvSpPr>
          <p:spPr>
            <a:xfrm>
              <a:off x="289900" y="2241600"/>
              <a:ext cx="267950" cy="267950"/>
            </a:xfrm>
            <a:custGeom>
              <a:rect b="b" l="l" r="r" t="t"/>
              <a:pathLst>
                <a:path extrusionOk="0" h="10718" w="10718">
                  <a:moveTo>
                    <a:pt x="10717" y="1"/>
                  </a:moveTo>
                  <a:lnTo>
                    <a:pt x="10717" y="1"/>
                  </a:lnTo>
                  <a:cubicBezTo>
                    <a:pt x="8382" y="1104"/>
                    <a:pt x="6257" y="2604"/>
                    <a:pt x="4431" y="4431"/>
                  </a:cubicBezTo>
                  <a:cubicBezTo>
                    <a:pt x="2604" y="6255"/>
                    <a:pt x="1106" y="8382"/>
                    <a:pt x="1" y="10717"/>
                  </a:cubicBezTo>
                  <a:lnTo>
                    <a:pt x="107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48"/>
            <p:cNvSpPr/>
            <p:nvPr/>
          </p:nvSpPr>
          <p:spPr>
            <a:xfrm>
              <a:off x="238275" y="2189975"/>
              <a:ext cx="511350" cy="511375"/>
            </a:xfrm>
            <a:custGeom>
              <a:rect b="b" l="l" r="r" t="t"/>
              <a:pathLst>
                <a:path extrusionOk="0" h="20455" w="20454">
                  <a:moveTo>
                    <a:pt x="20453" y="1"/>
                  </a:moveTo>
                  <a:lnTo>
                    <a:pt x="20453" y="1"/>
                  </a:lnTo>
                  <a:cubicBezTo>
                    <a:pt x="19736" y="63"/>
                    <a:pt x="19023" y="158"/>
                    <a:pt x="18312" y="287"/>
                  </a:cubicBezTo>
                  <a:lnTo>
                    <a:pt x="289" y="18312"/>
                  </a:lnTo>
                  <a:cubicBezTo>
                    <a:pt x="159" y="19023"/>
                    <a:pt x="63" y="19736"/>
                    <a:pt x="1" y="20455"/>
                  </a:cubicBezTo>
                  <a:lnTo>
                    <a:pt x="204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48"/>
            <p:cNvSpPr/>
            <p:nvPr/>
          </p:nvSpPr>
          <p:spPr>
            <a:xfrm>
              <a:off x="238125" y="2189800"/>
              <a:ext cx="646975" cy="646950"/>
            </a:xfrm>
            <a:custGeom>
              <a:rect b="b" l="l" r="r" t="t"/>
              <a:pathLst>
                <a:path extrusionOk="0" h="25878" w="25879">
                  <a:moveTo>
                    <a:pt x="24220" y="1"/>
                  </a:moveTo>
                  <a:lnTo>
                    <a:pt x="0" y="24221"/>
                  </a:lnTo>
                  <a:cubicBezTo>
                    <a:pt x="46" y="24774"/>
                    <a:pt x="111" y="25327"/>
                    <a:pt x="197" y="25877"/>
                  </a:cubicBezTo>
                  <a:lnTo>
                    <a:pt x="25878" y="197"/>
                  </a:lnTo>
                  <a:cubicBezTo>
                    <a:pt x="25328" y="111"/>
                    <a:pt x="24775" y="45"/>
                    <a:pt x="24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48"/>
            <p:cNvSpPr/>
            <p:nvPr/>
          </p:nvSpPr>
          <p:spPr>
            <a:xfrm>
              <a:off x="260500" y="2212175"/>
              <a:ext cx="735575" cy="735575"/>
            </a:xfrm>
            <a:custGeom>
              <a:rect b="b" l="l" r="r" t="t"/>
              <a:pathLst>
                <a:path extrusionOk="0" h="29423" w="29423">
                  <a:moveTo>
                    <a:pt x="28037" y="0"/>
                  </a:moveTo>
                  <a:lnTo>
                    <a:pt x="1" y="28036"/>
                  </a:lnTo>
                  <a:cubicBezTo>
                    <a:pt x="143" y="28502"/>
                    <a:pt x="298" y="28964"/>
                    <a:pt x="470" y="29423"/>
                  </a:cubicBezTo>
                  <a:lnTo>
                    <a:pt x="29422" y="471"/>
                  </a:lnTo>
                  <a:cubicBezTo>
                    <a:pt x="28965" y="299"/>
                    <a:pt x="28503" y="142"/>
                    <a:pt x="280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48"/>
            <p:cNvSpPr/>
            <p:nvPr/>
          </p:nvSpPr>
          <p:spPr>
            <a:xfrm>
              <a:off x="301425" y="2253075"/>
              <a:ext cx="788775" cy="788825"/>
            </a:xfrm>
            <a:custGeom>
              <a:rect b="b" l="l" r="r" t="t"/>
              <a:pathLst>
                <a:path extrusionOk="0" h="31553" w="31551">
                  <a:moveTo>
                    <a:pt x="30370" y="1"/>
                  </a:moveTo>
                  <a:lnTo>
                    <a:pt x="0" y="30371"/>
                  </a:lnTo>
                  <a:cubicBezTo>
                    <a:pt x="211" y="30770"/>
                    <a:pt x="436" y="31164"/>
                    <a:pt x="675" y="31552"/>
                  </a:cubicBezTo>
                  <a:lnTo>
                    <a:pt x="31551" y="675"/>
                  </a:lnTo>
                  <a:cubicBezTo>
                    <a:pt x="31163" y="437"/>
                    <a:pt x="30770" y="213"/>
                    <a:pt x="303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48"/>
            <p:cNvSpPr/>
            <p:nvPr/>
          </p:nvSpPr>
          <p:spPr>
            <a:xfrm>
              <a:off x="356800" y="2308450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547" y="1"/>
                  </a:moveTo>
                  <a:lnTo>
                    <a:pt x="0" y="31549"/>
                  </a:lnTo>
                  <a:cubicBezTo>
                    <a:pt x="270" y="31890"/>
                    <a:pt x="552" y="32227"/>
                    <a:pt x="846" y="32556"/>
                  </a:cubicBezTo>
                  <a:lnTo>
                    <a:pt x="32556" y="848"/>
                  </a:lnTo>
                  <a:cubicBezTo>
                    <a:pt x="32226" y="554"/>
                    <a:pt x="31890" y="272"/>
                    <a:pt x="31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48"/>
            <p:cNvSpPr/>
            <p:nvPr/>
          </p:nvSpPr>
          <p:spPr>
            <a:xfrm>
              <a:off x="424825" y="2376525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711" y="1"/>
                  </a:moveTo>
                  <a:lnTo>
                    <a:pt x="1" y="31709"/>
                  </a:lnTo>
                  <a:cubicBezTo>
                    <a:pt x="331" y="32003"/>
                    <a:pt x="667" y="32286"/>
                    <a:pt x="1010" y="32556"/>
                  </a:cubicBezTo>
                  <a:lnTo>
                    <a:pt x="32557" y="1010"/>
                  </a:lnTo>
                  <a:cubicBezTo>
                    <a:pt x="32287" y="667"/>
                    <a:pt x="32005" y="330"/>
                    <a:pt x="317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48"/>
            <p:cNvSpPr/>
            <p:nvPr/>
          </p:nvSpPr>
          <p:spPr>
            <a:xfrm>
              <a:off x="505350" y="2457000"/>
              <a:ext cx="788775" cy="788875"/>
            </a:xfrm>
            <a:custGeom>
              <a:rect b="b" l="l" r="r" t="t"/>
              <a:pathLst>
                <a:path extrusionOk="0" h="31555" w="31551">
                  <a:moveTo>
                    <a:pt x="30878" y="1"/>
                  </a:moveTo>
                  <a:lnTo>
                    <a:pt x="0" y="30879"/>
                  </a:lnTo>
                  <a:cubicBezTo>
                    <a:pt x="388" y="31116"/>
                    <a:pt x="782" y="31340"/>
                    <a:pt x="1181" y="31554"/>
                  </a:cubicBezTo>
                  <a:lnTo>
                    <a:pt x="31551" y="1182"/>
                  </a:lnTo>
                  <a:cubicBezTo>
                    <a:pt x="31340" y="783"/>
                    <a:pt x="31116" y="389"/>
                    <a:pt x="308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48"/>
            <p:cNvSpPr/>
            <p:nvPr/>
          </p:nvSpPr>
          <p:spPr>
            <a:xfrm>
              <a:off x="599500" y="2551175"/>
              <a:ext cx="735550" cy="735550"/>
            </a:xfrm>
            <a:custGeom>
              <a:rect b="b" l="l" r="r" t="t"/>
              <a:pathLst>
                <a:path extrusionOk="0" h="29422" w="29422">
                  <a:moveTo>
                    <a:pt x="28952" y="1"/>
                  </a:moveTo>
                  <a:lnTo>
                    <a:pt x="0" y="28953"/>
                  </a:lnTo>
                  <a:cubicBezTo>
                    <a:pt x="457" y="29125"/>
                    <a:pt x="919" y="29282"/>
                    <a:pt x="1385" y="29422"/>
                  </a:cubicBezTo>
                  <a:lnTo>
                    <a:pt x="29421" y="1386"/>
                  </a:lnTo>
                  <a:cubicBezTo>
                    <a:pt x="29281" y="920"/>
                    <a:pt x="29124" y="458"/>
                    <a:pt x="289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48"/>
            <p:cNvSpPr/>
            <p:nvPr/>
          </p:nvSpPr>
          <p:spPr>
            <a:xfrm>
              <a:off x="710450" y="2662150"/>
              <a:ext cx="647000" cy="646975"/>
            </a:xfrm>
            <a:custGeom>
              <a:rect b="b" l="l" r="r" t="t"/>
              <a:pathLst>
                <a:path extrusionOk="0" h="25879" w="25880">
                  <a:moveTo>
                    <a:pt x="25682" y="1"/>
                  </a:moveTo>
                  <a:lnTo>
                    <a:pt x="1" y="25681"/>
                  </a:lnTo>
                  <a:cubicBezTo>
                    <a:pt x="552" y="25767"/>
                    <a:pt x="1104" y="25833"/>
                    <a:pt x="1659" y="25879"/>
                  </a:cubicBezTo>
                  <a:lnTo>
                    <a:pt x="25879" y="1659"/>
                  </a:lnTo>
                  <a:cubicBezTo>
                    <a:pt x="25834" y="1104"/>
                    <a:pt x="25768" y="551"/>
                    <a:pt x="256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48"/>
            <p:cNvSpPr/>
            <p:nvPr/>
          </p:nvSpPr>
          <p:spPr>
            <a:xfrm>
              <a:off x="845925" y="2797575"/>
              <a:ext cx="511350" cy="511350"/>
            </a:xfrm>
            <a:custGeom>
              <a:rect b="b" l="l" r="r" t="t"/>
              <a:pathLst>
                <a:path extrusionOk="0" h="20454" w="20454">
                  <a:moveTo>
                    <a:pt x="20453" y="1"/>
                  </a:moveTo>
                  <a:lnTo>
                    <a:pt x="1" y="20453"/>
                  </a:lnTo>
                  <a:cubicBezTo>
                    <a:pt x="718" y="20391"/>
                    <a:pt x="1431" y="20297"/>
                    <a:pt x="2142" y="20167"/>
                  </a:cubicBezTo>
                  <a:lnTo>
                    <a:pt x="20165" y="2142"/>
                  </a:lnTo>
                  <a:cubicBezTo>
                    <a:pt x="20295" y="1433"/>
                    <a:pt x="20391" y="720"/>
                    <a:pt x="204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48"/>
            <p:cNvSpPr/>
            <p:nvPr/>
          </p:nvSpPr>
          <p:spPr>
            <a:xfrm>
              <a:off x="1037700" y="2989400"/>
              <a:ext cx="267950" cy="267900"/>
            </a:xfrm>
            <a:custGeom>
              <a:rect b="b" l="l" r="r" t="t"/>
              <a:pathLst>
                <a:path extrusionOk="0" h="10716" w="10718">
                  <a:moveTo>
                    <a:pt x="10717" y="1"/>
                  </a:moveTo>
                  <a:lnTo>
                    <a:pt x="1" y="10715"/>
                  </a:lnTo>
                  <a:cubicBezTo>
                    <a:pt x="4703" y="8488"/>
                    <a:pt x="8489" y="4703"/>
                    <a:pt x="107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6" name="Google Shape;1336;p48"/>
          <p:cNvSpPr/>
          <p:nvPr/>
        </p:nvSpPr>
        <p:spPr>
          <a:xfrm>
            <a:off x="2927477" y="4764027"/>
            <a:ext cx="481962" cy="481962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37" name="Google Shape;1337;p48"/>
          <p:cNvGrpSpPr/>
          <p:nvPr/>
        </p:nvGrpSpPr>
        <p:grpSpPr>
          <a:xfrm>
            <a:off x="3108320" y="2884874"/>
            <a:ext cx="765153" cy="765068"/>
            <a:chOff x="1451675" y="2190025"/>
            <a:chExt cx="184650" cy="184625"/>
          </a:xfrm>
        </p:grpSpPr>
        <p:sp>
          <p:nvSpPr>
            <p:cNvPr id="1338" name="Google Shape;1338;p48"/>
            <p:cNvSpPr/>
            <p:nvPr/>
          </p:nvSpPr>
          <p:spPr>
            <a:xfrm>
              <a:off x="1591925" y="2190025"/>
              <a:ext cx="44400" cy="44400"/>
            </a:xfrm>
            <a:custGeom>
              <a:rect b="b" l="l" r="r" t="t"/>
              <a:pathLst>
                <a:path extrusionOk="0" h="1776" w="1776">
                  <a:moveTo>
                    <a:pt x="888" y="0"/>
                  </a:moveTo>
                  <a:cubicBezTo>
                    <a:pt x="399" y="0"/>
                    <a:pt x="0" y="398"/>
                    <a:pt x="0" y="888"/>
                  </a:cubicBezTo>
                  <a:cubicBezTo>
                    <a:pt x="0" y="1377"/>
                    <a:pt x="399" y="1775"/>
                    <a:pt x="888" y="1775"/>
                  </a:cubicBezTo>
                  <a:cubicBezTo>
                    <a:pt x="1377" y="1775"/>
                    <a:pt x="1775" y="1377"/>
                    <a:pt x="1775" y="888"/>
                  </a:cubicBezTo>
                  <a:cubicBezTo>
                    <a:pt x="1775" y="398"/>
                    <a:pt x="1377" y="0"/>
                    <a:pt x="8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48"/>
            <p:cNvSpPr/>
            <p:nvPr/>
          </p:nvSpPr>
          <p:spPr>
            <a:xfrm>
              <a:off x="1522750" y="2259200"/>
              <a:ext cx="44400" cy="44350"/>
            </a:xfrm>
            <a:custGeom>
              <a:rect b="b" l="l" r="r" t="t"/>
              <a:pathLst>
                <a:path extrusionOk="0" h="1774" w="1776">
                  <a:moveTo>
                    <a:pt x="888" y="0"/>
                  </a:moveTo>
                  <a:cubicBezTo>
                    <a:pt x="399" y="0"/>
                    <a:pt x="1" y="397"/>
                    <a:pt x="1" y="888"/>
                  </a:cubicBezTo>
                  <a:cubicBezTo>
                    <a:pt x="1" y="1377"/>
                    <a:pt x="399" y="1773"/>
                    <a:pt x="888" y="1773"/>
                  </a:cubicBezTo>
                  <a:cubicBezTo>
                    <a:pt x="1379" y="1773"/>
                    <a:pt x="1775" y="1377"/>
                    <a:pt x="1775" y="888"/>
                  </a:cubicBezTo>
                  <a:cubicBezTo>
                    <a:pt x="1775" y="397"/>
                    <a:pt x="1379" y="0"/>
                    <a:pt x="8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48"/>
            <p:cNvSpPr/>
            <p:nvPr/>
          </p:nvSpPr>
          <p:spPr>
            <a:xfrm>
              <a:off x="1451675" y="2330300"/>
              <a:ext cx="44350" cy="44350"/>
            </a:xfrm>
            <a:custGeom>
              <a:rect b="b" l="l" r="r" t="t"/>
              <a:pathLst>
                <a:path extrusionOk="0" h="1774" w="1774">
                  <a:moveTo>
                    <a:pt x="887" y="1"/>
                  </a:moveTo>
                  <a:cubicBezTo>
                    <a:pt x="397" y="1"/>
                    <a:pt x="1" y="397"/>
                    <a:pt x="1" y="888"/>
                  </a:cubicBezTo>
                  <a:cubicBezTo>
                    <a:pt x="1" y="1377"/>
                    <a:pt x="397" y="1774"/>
                    <a:pt x="887" y="1774"/>
                  </a:cubicBezTo>
                  <a:cubicBezTo>
                    <a:pt x="1377" y="1774"/>
                    <a:pt x="1774" y="1377"/>
                    <a:pt x="1774" y="888"/>
                  </a:cubicBezTo>
                  <a:cubicBezTo>
                    <a:pt x="1774" y="397"/>
                    <a:pt x="1377" y="1"/>
                    <a:pt x="8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341" name="Google Shape;1341;p48"/>
          <p:cNvCxnSpPr/>
          <p:nvPr/>
        </p:nvCxnSpPr>
        <p:spPr>
          <a:xfrm>
            <a:off x="8108025" y="1576349"/>
            <a:ext cx="0" cy="18258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42" name="Google Shape;1342;p48"/>
          <p:cNvSpPr txBox="1"/>
          <p:nvPr>
            <p:ph idx="6"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1"/>
                </a:solidFill>
              </a:rPr>
              <a:t>TIP</a:t>
            </a:r>
            <a:r>
              <a:rPr lang="es" sz="4800">
                <a:solidFill>
                  <a:srgbClr val="F8FBFD"/>
                </a:solidFill>
              </a:rPr>
              <a:t>ROCKET</a:t>
            </a:r>
            <a:endParaRPr sz="4800">
              <a:solidFill>
                <a:srgbClr val="F8FBFD"/>
              </a:solidFill>
            </a:endParaRPr>
          </a:p>
        </p:txBody>
      </p:sp>
      <p:sp>
        <p:nvSpPr>
          <p:cNvPr id="1343" name="Google Shape;1343;p48"/>
          <p:cNvSpPr txBox="1"/>
          <p:nvPr>
            <p:ph idx="1" type="subTitle"/>
          </p:nvPr>
        </p:nvSpPr>
        <p:spPr>
          <a:xfrm flipH="1">
            <a:off x="4213675" y="1798600"/>
            <a:ext cx="3643800" cy="130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/>
              <a:t>La extensión </a:t>
            </a:r>
            <a:r>
              <a:rPr b="1" lang="es" sz="1400">
                <a:solidFill>
                  <a:srgbClr val="F8BCD8"/>
                </a:solidFill>
                <a:latin typeface="Raleway"/>
                <a:ea typeface="Raleway"/>
                <a:cs typeface="Raleway"/>
                <a:sym typeface="Raleway"/>
              </a:rPr>
              <a:t>open in browser</a:t>
            </a:r>
            <a:r>
              <a:rPr lang="es" sz="1400"/>
              <a:t> te permite abrir tu codigo .html de una manera rapida y facil desde el </a:t>
            </a:r>
            <a:r>
              <a:rPr b="1" lang="es" sz="1400">
                <a:solidFill>
                  <a:srgbClr val="F8BCD8"/>
                </a:solidFill>
                <a:latin typeface="Raleway"/>
                <a:ea typeface="Raleway"/>
                <a:cs typeface="Raleway"/>
                <a:sym typeface="Raleway"/>
              </a:rPr>
              <a:t>mismo editor de texto</a:t>
            </a:r>
            <a:r>
              <a:rPr lang="es" sz="1400"/>
              <a:t>.</a:t>
            </a:r>
            <a:endParaRPr sz="14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grpSp>
        <p:nvGrpSpPr>
          <p:cNvPr id="1344" name="Google Shape;1344;p48"/>
          <p:cNvGrpSpPr/>
          <p:nvPr/>
        </p:nvGrpSpPr>
        <p:grpSpPr>
          <a:xfrm>
            <a:off x="623586" y="1798590"/>
            <a:ext cx="3476939" cy="2775153"/>
            <a:chOff x="3936350" y="1536625"/>
            <a:chExt cx="385825" cy="307950"/>
          </a:xfrm>
        </p:grpSpPr>
        <p:sp>
          <p:nvSpPr>
            <p:cNvPr id="1345" name="Google Shape;1345;p48"/>
            <p:cNvSpPr/>
            <p:nvPr/>
          </p:nvSpPr>
          <p:spPr>
            <a:xfrm>
              <a:off x="3936350" y="1550350"/>
              <a:ext cx="385825" cy="292825"/>
            </a:xfrm>
            <a:custGeom>
              <a:rect b="b" l="l" r="r" t="t"/>
              <a:pathLst>
                <a:path extrusionOk="0" h="11713" w="15433">
                  <a:moveTo>
                    <a:pt x="14794" y="2630"/>
                  </a:moveTo>
                  <a:cubicBezTo>
                    <a:pt x="14149" y="987"/>
                    <a:pt x="12156" y="0"/>
                    <a:pt x="10470" y="654"/>
                  </a:cubicBezTo>
                  <a:cubicBezTo>
                    <a:pt x="8545" y="1398"/>
                    <a:pt x="9184" y="4460"/>
                    <a:pt x="7436" y="5077"/>
                  </a:cubicBezTo>
                  <a:cubicBezTo>
                    <a:pt x="6492" y="5412"/>
                    <a:pt x="5097" y="4163"/>
                    <a:pt x="4142" y="3972"/>
                  </a:cubicBezTo>
                  <a:cubicBezTo>
                    <a:pt x="2385" y="3619"/>
                    <a:pt x="794" y="4858"/>
                    <a:pt x="401" y="6575"/>
                  </a:cubicBezTo>
                  <a:cubicBezTo>
                    <a:pt x="1" y="8328"/>
                    <a:pt x="644" y="10669"/>
                    <a:pt x="2568" y="11144"/>
                  </a:cubicBezTo>
                  <a:cubicBezTo>
                    <a:pt x="4862" y="11712"/>
                    <a:pt x="6056" y="9650"/>
                    <a:pt x="7980" y="9059"/>
                  </a:cubicBezTo>
                  <a:cubicBezTo>
                    <a:pt x="9954" y="8450"/>
                    <a:pt x="12149" y="9887"/>
                    <a:pt x="13783" y="8141"/>
                  </a:cubicBezTo>
                  <a:cubicBezTo>
                    <a:pt x="14992" y="6851"/>
                    <a:pt x="15432" y="4260"/>
                    <a:pt x="14794" y="2630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589BBE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48"/>
            <p:cNvSpPr/>
            <p:nvPr/>
          </p:nvSpPr>
          <p:spPr>
            <a:xfrm>
              <a:off x="3981075" y="1586700"/>
              <a:ext cx="250525" cy="257875"/>
            </a:xfrm>
            <a:custGeom>
              <a:rect b="b" l="l" r="r" t="t"/>
              <a:pathLst>
                <a:path extrusionOk="0" h="10315" w="10021">
                  <a:moveTo>
                    <a:pt x="6813" y="0"/>
                  </a:moveTo>
                  <a:cubicBezTo>
                    <a:pt x="6725" y="0"/>
                    <a:pt x="6635" y="15"/>
                    <a:pt x="6548" y="47"/>
                  </a:cubicBezTo>
                  <a:cubicBezTo>
                    <a:pt x="6159" y="189"/>
                    <a:pt x="5952" y="615"/>
                    <a:pt x="6079" y="1008"/>
                  </a:cubicBezTo>
                  <a:lnTo>
                    <a:pt x="5494" y="1344"/>
                  </a:lnTo>
                  <a:cubicBezTo>
                    <a:pt x="5376" y="700"/>
                    <a:pt x="4816" y="283"/>
                    <a:pt x="4221" y="283"/>
                  </a:cubicBezTo>
                  <a:cubicBezTo>
                    <a:pt x="4008" y="283"/>
                    <a:pt x="3789" y="337"/>
                    <a:pt x="3585" y="454"/>
                  </a:cubicBezTo>
                  <a:cubicBezTo>
                    <a:pt x="2811" y="897"/>
                    <a:pt x="2708" y="1967"/>
                    <a:pt x="3381" y="2550"/>
                  </a:cubicBezTo>
                  <a:lnTo>
                    <a:pt x="1360" y="3707"/>
                  </a:lnTo>
                  <a:cubicBezTo>
                    <a:pt x="1308" y="3735"/>
                    <a:pt x="1261" y="3769"/>
                    <a:pt x="1218" y="3808"/>
                  </a:cubicBezTo>
                  <a:cubicBezTo>
                    <a:pt x="960" y="4038"/>
                    <a:pt x="874" y="4403"/>
                    <a:pt x="998" y="4724"/>
                  </a:cubicBezTo>
                  <a:cubicBezTo>
                    <a:pt x="319" y="5016"/>
                    <a:pt x="1" y="5799"/>
                    <a:pt x="282" y="6482"/>
                  </a:cubicBezTo>
                  <a:cubicBezTo>
                    <a:pt x="498" y="7002"/>
                    <a:pt x="1000" y="7317"/>
                    <a:pt x="1531" y="7317"/>
                  </a:cubicBezTo>
                  <a:cubicBezTo>
                    <a:pt x="1698" y="7317"/>
                    <a:pt x="1868" y="7286"/>
                    <a:pt x="2033" y="7220"/>
                  </a:cubicBezTo>
                  <a:cubicBezTo>
                    <a:pt x="2168" y="7526"/>
                    <a:pt x="2468" y="7714"/>
                    <a:pt x="2789" y="7714"/>
                  </a:cubicBezTo>
                  <a:cubicBezTo>
                    <a:pt x="2861" y="7714"/>
                    <a:pt x="2934" y="7704"/>
                    <a:pt x="3007" y="7684"/>
                  </a:cubicBezTo>
                  <a:lnTo>
                    <a:pt x="3497" y="7551"/>
                  </a:lnTo>
                  <a:lnTo>
                    <a:pt x="4467" y="9890"/>
                  </a:lnTo>
                  <a:cubicBezTo>
                    <a:pt x="4575" y="10155"/>
                    <a:pt x="4831" y="10314"/>
                    <a:pt x="5102" y="10314"/>
                  </a:cubicBezTo>
                  <a:cubicBezTo>
                    <a:pt x="5190" y="10314"/>
                    <a:pt x="5279" y="10298"/>
                    <a:pt x="5365" y="10262"/>
                  </a:cubicBezTo>
                  <a:lnTo>
                    <a:pt x="5896" y="10041"/>
                  </a:lnTo>
                  <a:cubicBezTo>
                    <a:pt x="6090" y="9961"/>
                    <a:pt x="6197" y="9757"/>
                    <a:pt x="6157" y="9551"/>
                  </a:cubicBezTo>
                  <a:lnTo>
                    <a:pt x="6034" y="8966"/>
                  </a:lnTo>
                  <a:lnTo>
                    <a:pt x="6838" y="8633"/>
                  </a:lnTo>
                  <a:cubicBezTo>
                    <a:pt x="7017" y="8559"/>
                    <a:pt x="7100" y="8357"/>
                    <a:pt x="7027" y="8179"/>
                  </a:cubicBezTo>
                  <a:lnTo>
                    <a:pt x="6434" y="6749"/>
                  </a:lnTo>
                  <a:lnTo>
                    <a:pt x="8253" y="6252"/>
                  </a:lnTo>
                  <a:cubicBezTo>
                    <a:pt x="8390" y="6512"/>
                    <a:pt x="8658" y="6661"/>
                    <a:pt x="8935" y="6661"/>
                  </a:cubicBezTo>
                  <a:cubicBezTo>
                    <a:pt x="9044" y="6661"/>
                    <a:pt x="9154" y="6638"/>
                    <a:pt x="9259" y="6590"/>
                  </a:cubicBezTo>
                  <a:cubicBezTo>
                    <a:pt x="9631" y="6416"/>
                    <a:pt x="9803" y="5984"/>
                    <a:pt x="9651" y="5603"/>
                  </a:cubicBezTo>
                  <a:lnTo>
                    <a:pt x="9279" y="4706"/>
                  </a:lnTo>
                  <a:cubicBezTo>
                    <a:pt x="9846" y="4152"/>
                    <a:pt x="10020" y="3307"/>
                    <a:pt x="9717" y="2574"/>
                  </a:cubicBezTo>
                  <a:cubicBezTo>
                    <a:pt x="9415" y="1845"/>
                    <a:pt x="8704" y="1374"/>
                    <a:pt x="7919" y="1374"/>
                  </a:cubicBezTo>
                  <a:cubicBezTo>
                    <a:pt x="7912" y="1374"/>
                    <a:pt x="7905" y="1374"/>
                    <a:pt x="7898" y="1374"/>
                  </a:cubicBezTo>
                  <a:lnTo>
                    <a:pt x="7526" y="477"/>
                  </a:lnTo>
                  <a:cubicBezTo>
                    <a:pt x="7405" y="181"/>
                    <a:pt x="7117" y="0"/>
                    <a:pt x="6813" y="0"/>
                  </a:cubicBezTo>
                  <a:close/>
                </a:path>
              </a:pathLst>
            </a:custGeom>
            <a:solidFill>
              <a:srgbClr val="9BA5C9">
                <a:alpha val="4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48"/>
            <p:cNvSpPr/>
            <p:nvPr/>
          </p:nvSpPr>
          <p:spPr>
            <a:xfrm>
              <a:off x="4234150" y="1742675"/>
              <a:ext cx="19475" cy="19225"/>
            </a:xfrm>
            <a:custGeom>
              <a:rect b="b" l="l" r="r" t="t"/>
              <a:pathLst>
                <a:path extrusionOk="0" h="769" w="779">
                  <a:moveTo>
                    <a:pt x="390" y="1"/>
                  </a:moveTo>
                  <a:cubicBezTo>
                    <a:pt x="308" y="1"/>
                    <a:pt x="241" y="69"/>
                    <a:pt x="246" y="153"/>
                  </a:cubicBezTo>
                  <a:lnTo>
                    <a:pt x="246" y="246"/>
                  </a:lnTo>
                  <a:lnTo>
                    <a:pt x="151" y="246"/>
                  </a:lnTo>
                  <a:cubicBezTo>
                    <a:pt x="149" y="245"/>
                    <a:pt x="146" y="245"/>
                    <a:pt x="144" y="245"/>
                  </a:cubicBezTo>
                  <a:cubicBezTo>
                    <a:pt x="65" y="245"/>
                    <a:pt x="1" y="310"/>
                    <a:pt x="1" y="390"/>
                  </a:cubicBezTo>
                  <a:cubicBezTo>
                    <a:pt x="1" y="472"/>
                    <a:pt x="67" y="536"/>
                    <a:pt x="147" y="536"/>
                  </a:cubicBezTo>
                  <a:cubicBezTo>
                    <a:pt x="148" y="536"/>
                    <a:pt x="150" y="536"/>
                    <a:pt x="151" y="536"/>
                  </a:cubicBezTo>
                  <a:lnTo>
                    <a:pt x="246" y="536"/>
                  </a:lnTo>
                  <a:lnTo>
                    <a:pt x="246" y="628"/>
                  </a:lnTo>
                  <a:cubicBezTo>
                    <a:pt x="248" y="706"/>
                    <a:pt x="312" y="768"/>
                    <a:pt x="390" y="768"/>
                  </a:cubicBezTo>
                  <a:cubicBezTo>
                    <a:pt x="467" y="768"/>
                    <a:pt x="529" y="706"/>
                    <a:pt x="534" y="628"/>
                  </a:cubicBezTo>
                  <a:lnTo>
                    <a:pt x="534" y="536"/>
                  </a:lnTo>
                  <a:lnTo>
                    <a:pt x="628" y="536"/>
                  </a:lnTo>
                  <a:cubicBezTo>
                    <a:pt x="630" y="536"/>
                    <a:pt x="631" y="536"/>
                    <a:pt x="632" y="536"/>
                  </a:cubicBezTo>
                  <a:cubicBezTo>
                    <a:pt x="712" y="536"/>
                    <a:pt x="779" y="472"/>
                    <a:pt x="779" y="390"/>
                  </a:cubicBezTo>
                  <a:cubicBezTo>
                    <a:pt x="779" y="310"/>
                    <a:pt x="714" y="245"/>
                    <a:pt x="636" y="245"/>
                  </a:cubicBezTo>
                  <a:cubicBezTo>
                    <a:pt x="633" y="245"/>
                    <a:pt x="631" y="245"/>
                    <a:pt x="628" y="246"/>
                  </a:cubicBezTo>
                  <a:lnTo>
                    <a:pt x="534" y="246"/>
                  </a:lnTo>
                  <a:lnTo>
                    <a:pt x="534" y="153"/>
                  </a:lnTo>
                  <a:cubicBezTo>
                    <a:pt x="538" y="69"/>
                    <a:pt x="471" y="1"/>
                    <a:pt x="390" y="1"/>
                  </a:cubicBezTo>
                  <a:close/>
                </a:path>
              </a:pathLst>
            </a:custGeom>
            <a:solidFill>
              <a:srgbClr val="CD4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48"/>
            <p:cNvSpPr/>
            <p:nvPr/>
          </p:nvSpPr>
          <p:spPr>
            <a:xfrm>
              <a:off x="4151100" y="1536625"/>
              <a:ext cx="20025" cy="18850"/>
            </a:xfrm>
            <a:custGeom>
              <a:rect b="b" l="l" r="r" t="t"/>
              <a:pathLst>
                <a:path extrusionOk="0" h="754" w="801">
                  <a:moveTo>
                    <a:pt x="423" y="0"/>
                  </a:moveTo>
                  <a:cubicBezTo>
                    <a:pt x="353" y="0"/>
                    <a:pt x="283" y="46"/>
                    <a:pt x="280" y="139"/>
                  </a:cubicBezTo>
                  <a:lnTo>
                    <a:pt x="280" y="231"/>
                  </a:lnTo>
                  <a:lnTo>
                    <a:pt x="186" y="231"/>
                  </a:lnTo>
                  <a:cubicBezTo>
                    <a:pt x="1" y="240"/>
                    <a:pt x="1" y="513"/>
                    <a:pt x="186" y="522"/>
                  </a:cubicBezTo>
                  <a:lnTo>
                    <a:pt x="280" y="522"/>
                  </a:lnTo>
                  <a:lnTo>
                    <a:pt x="280" y="616"/>
                  </a:lnTo>
                  <a:cubicBezTo>
                    <a:pt x="282" y="691"/>
                    <a:pt x="347" y="754"/>
                    <a:pt x="424" y="754"/>
                  </a:cubicBezTo>
                  <a:cubicBezTo>
                    <a:pt x="502" y="754"/>
                    <a:pt x="564" y="691"/>
                    <a:pt x="568" y="616"/>
                  </a:cubicBezTo>
                  <a:lnTo>
                    <a:pt x="568" y="522"/>
                  </a:lnTo>
                  <a:lnTo>
                    <a:pt x="663" y="522"/>
                  </a:lnTo>
                  <a:cubicBezTo>
                    <a:pt x="740" y="517"/>
                    <a:pt x="800" y="455"/>
                    <a:pt x="800" y="377"/>
                  </a:cubicBezTo>
                  <a:cubicBezTo>
                    <a:pt x="800" y="300"/>
                    <a:pt x="740" y="236"/>
                    <a:pt x="663" y="231"/>
                  </a:cubicBezTo>
                  <a:lnTo>
                    <a:pt x="568" y="231"/>
                  </a:lnTo>
                  <a:lnTo>
                    <a:pt x="568" y="139"/>
                  </a:lnTo>
                  <a:cubicBezTo>
                    <a:pt x="564" y="46"/>
                    <a:pt x="494" y="0"/>
                    <a:pt x="423" y="0"/>
                  </a:cubicBezTo>
                  <a:close/>
                </a:path>
              </a:pathLst>
            </a:custGeom>
            <a:solidFill>
              <a:srgbClr val="859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48"/>
            <p:cNvSpPr/>
            <p:nvPr/>
          </p:nvSpPr>
          <p:spPr>
            <a:xfrm>
              <a:off x="4016500" y="1613175"/>
              <a:ext cx="19225" cy="19500"/>
            </a:xfrm>
            <a:custGeom>
              <a:rect b="b" l="l" r="r" t="t"/>
              <a:pathLst>
                <a:path extrusionOk="0" h="780" w="769">
                  <a:moveTo>
                    <a:pt x="392" y="1"/>
                  </a:moveTo>
                  <a:cubicBezTo>
                    <a:pt x="308" y="1"/>
                    <a:pt x="244" y="70"/>
                    <a:pt x="248" y="151"/>
                  </a:cubicBezTo>
                  <a:lnTo>
                    <a:pt x="248" y="246"/>
                  </a:lnTo>
                  <a:lnTo>
                    <a:pt x="153" y="246"/>
                  </a:lnTo>
                  <a:cubicBezTo>
                    <a:pt x="151" y="246"/>
                    <a:pt x="148" y="246"/>
                    <a:pt x="146" y="246"/>
                  </a:cubicBezTo>
                  <a:cubicBezTo>
                    <a:pt x="65" y="246"/>
                    <a:pt x="1" y="311"/>
                    <a:pt x="1" y="390"/>
                  </a:cubicBezTo>
                  <a:cubicBezTo>
                    <a:pt x="1" y="469"/>
                    <a:pt x="65" y="534"/>
                    <a:pt x="146" y="534"/>
                  </a:cubicBezTo>
                  <a:cubicBezTo>
                    <a:pt x="148" y="534"/>
                    <a:pt x="151" y="534"/>
                    <a:pt x="153" y="534"/>
                  </a:cubicBezTo>
                  <a:lnTo>
                    <a:pt x="246" y="534"/>
                  </a:lnTo>
                  <a:lnTo>
                    <a:pt x="246" y="629"/>
                  </a:lnTo>
                  <a:cubicBezTo>
                    <a:pt x="242" y="710"/>
                    <a:pt x="308" y="779"/>
                    <a:pt x="390" y="779"/>
                  </a:cubicBezTo>
                  <a:cubicBezTo>
                    <a:pt x="474" y="779"/>
                    <a:pt x="538" y="710"/>
                    <a:pt x="536" y="629"/>
                  </a:cubicBezTo>
                  <a:lnTo>
                    <a:pt x="536" y="534"/>
                  </a:lnTo>
                  <a:lnTo>
                    <a:pt x="629" y="534"/>
                  </a:lnTo>
                  <a:cubicBezTo>
                    <a:pt x="706" y="530"/>
                    <a:pt x="768" y="467"/>
                    <a:pt x="768" y="390"/>
                  </a:cubicBezTo>
                  <a:cubicBezTo>
                    <a:pt x="768" y="313"/>
                    <a:pt x="706" y="248"/>
                    <a:pt x="629" y="246"/>
                  </a:cubicBezTo>
                  <a:lnTo>
                    <a:pt x="536" y="246"/>
                  </a:lnTo>
                  <a:lnTo>
                    <a:pt x="536" y="151"/>
                  </a:lnTo>
                  <a:cubicBezTo>
                    <a:pt x="540" y="70"/>
                    <a:pt x="474" y="1"/>
                    <a:pt x="392" y="1"/>
                  </a:cubicBezTo>
                  <a:close/>
                </a:path>
              </a:pathLst>
            </a:custGeom>
            <a:solidFill>
              <a:srgbClr val="CAE4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48"/>
            <p:cNvSpPr/>
            <p:nvPr/>
          </p:nvSpPr>
          <p:spPr>
            <a:xfrm>
              <a:off x="4176575" y="1791475"/>
              <a:ext cx="22925" cy="21100"/>
            </a:xfrm>
            <a:custGeom>
              <a:rect b="b" l="l" r="r" t="t"/>
              <a:pathLst>
                <a:path extrusionOk="0" h="844" w="917">
                  <a:moveTo>
                    <a:pt x="454" y="289"/>
                  </a:moveTo>
                  <a:cubicBezTo>
                    <a:pt x="489" y="289"/>
                    <a:pt x="523" y="304"/>
                    <a:pt x="549" y="328"/>
                  </a:cubicBezTo>
                  <a:cubicBezTo>
                    <a:pt x="638" y="418"/>
                    <a:pt x="566" y="559"/>
                    <a:pt x="457" y="559"/>
                  </a:cubicBezTo>
                  <a:cubicBezTo>
                    <a:pt x="440" y="559"/>
                    <a:pt x="422" y="555"/>
                    <a:pt x="403" y="547"/>
                  </a:cubicBezTo>
                  <a:cubicBezTo>
                    <a:pt x="265" y="491"/>
                    <a:pt x="306" y="289"/>
                    <a:pt x="454" y="289"/>
                  </a:cubicBezTo>
                  <a:close/>
                  <a:moveTo>
                    <a:pt x="456" y="1"/>
                  </a:moveTo>
                  <a:cubicBezTo>
                    <a:pt x="401" y="1"/>
                    <a:pt x="346" y="11"/>
                    <a:pt x="293" y="33"/>
                  </a:cubicBezTo>
                  <a:cubicBezTo>
                    <a:pt x="108" y="108"/>
                    <a:pt x="1" y="306"/>
                    <a:pt x="39" y="504"/>
                  </a:cubicBezTo>
                  <a:cubicBezTo>
                    <a:pt x="80" y="702"/>
                    <a:pt x="252" y="844"/>
                    <a:pt x="454" y="844"/>
                  </a:cubicBezTo>
                  <a:cubicBezTo>
                    <a:pt x="566" y="844"/>
                    <a:pt x="674" y="801"/>
                    <a:pt x="753" y="721"/>
                  </a:cubicBezTo>
                  <a:cubicBezTo>
                    <a:pt x="895" y="579"/>
                    <a:pt x="917" y="356"/>
                    <a:pt x="805" y="188"/>
                  </a:cubicBezTo>
                  <a:cubicBezTo>
                    <a:pt x="725" y="68"/>
                    <a:pt x="593" y="1"/>
                    <a:pt x="456" y="1"/>
                  </a:cubicBezTo>
                  <a:close/>
                </a:path>
              </a:pathLst>
            </a:custGeom>
            <a:solidFill>
              <a:srgbClr val="CAE4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48"/>
            <p:cNvSpPr/>
            <p:nvPr/>
          </p:nvSpPr>
          <p:spPr>
            <a:xfrm>
              <a:off x="4012425" y="1777825"/>
              <a:ext cx="22125" cy="21100"/>
            </a:xfrm>
            <a:custGeom>
              <a:rect b="b" l="l" r="r" t="t"/>
              <a:pathLst>
                <a:path extrusionOk="0" h="844" w="885">
                  <a:moveTo>
                    <a:pt x="433" y="289"/>
                  </a:moveTo>
                  <a:cubicBezTo>
                    <a:pt x="536" y="291"/>
                    <a:pt x="598" y="405"/>
                    <a:pt x="544" y="495"/>
                  </a:cubicBezTo>
                  <a:cubicBezTo>
                    <a:pt x="518" y="535"/>
                    <a:pt x="475" y="555"/>
                    <a:pt x="433" y="555"/>
                  </a:cubicBezTo>
                  <a:cubicBezTo>
                    <a:pt x="386" y="555"/>
                    <a:pt x="340" y="532"/>
                    <a:pt x="314" y="484"/>
                  </a:cubicBezTo>
                  <a:cubicBezTo>
                    <a:pt x="267" y="396"/>
                    <a:pt x="331" y="289"/>
                    <a:pt x="433" y="289"/>
                  </a:cubicBezTo>
                  <a:close/>
                  <a:moveTo>
                    <a:pt x="435" y="0"/>
                  </a:moveTo>
                  <a:cubicBezTo>
                    <a:pt x="420" y="0"/>
                    <a:pt x="405" y="1"/>
                    <a:pt x="390" y="3"/>
                  </a:cubicBezTo>
                  <a:cubicBezTo>
                    <a:pt x="166" y="26"/>
                    <a:pt x="0" y="220"/>
                    <a:pt x="11" y="444"/>
                  </a:cubicBezTo>
                  <a:cubicBezTo>
                    <a:pt x="22" y="667"/>
                    <a:pt x="207" y="844"/>
                    <a:pt x="433" y="844"/>
                  </a:cubicBezTo>
                  <a:cubicBezTo>
                    <a:pt x="463" y="844"/>
                    <a:pt x="491" y="841"/>
                    <a:pt x="521" y="835"/>
                  </a:cubicBezTo>
                  <a:cubicBezTo>
                    <a:pt x="740" y="788"/>
                    <a:pt x="884" y="579"/>
                    <a:pt x="850" y="355"/>
                  </a:cubicBezTo>
                  <a:cubicBezTo>
                    <a:pt x="818" y="149"/>
                    <a:pt x="640" y="0"/>
                    <a:pt x="435" y="0"/>
                  </a:cubicBezTo>
                  <a:close/>
                </a:path>
              </a:pathLst>
            </a:custGeom>
            <a:solidFill>
              <a:srgbClr val="859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48"/>
            <p:cNvSpPr/>
            <p:nvPr/>
          </p:nvSpPr>
          <p:spPr>
            <a:xfrm>
              <a:off x="3993825" y="1688925"/>
              <a:ext cx="67525" cy="67600"/>
            </a:xfrm>
            <a:custGeom>
              <a:rect b="b" l="l" r="r" t="t"/>
              <a:pathLst>
                <a:path extrusionOk="0" h="2704" w="2701">
                  <a:moveTo>
                    <a:pt x="1351" y="0"/>
                  </a:moveTo>
                  <a:cubicBezTo>
                    <a:pt x="605" y="0"/>
                    <a:pt x="0" y="607"/>
                    <a:pt x="0" y="1353"/>
                  </a:cubicBezTo>
                  <a:cubicBezTo>
                    <a:pt x="0" y="2097"/>
                    <a:pt x="605" y="2703"/>
                    <a:pt x="1351" y="2703"/>
                  </a:cubicBezTo>
                  <a:cubicBezTo>
                    <a:pt x="2097" y="2703"/>
                    <a:pt x="2701" y="2097"/>
                    <a:pt x="2701" y="1353"/>
                  </a:cubicBezTo>
                  <a:cubicBezTo>
                    <a:pt x="2701" y="607"/>
                    <a:pt x="2097" y="0"/>
                    <a:pt x="1351" y="0"/>
                  </a:cubicBezTo>
                  <a:close/>
                </a:path>
              </a:pathLst>
            </a:custGeom>
            <a:solidFill>
              <a:srgbClr val="D1E8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48"/>
            <p:cNvSpPr/>
            <p:nvPr/>
          </p:nvSpPr>
          <p:spPr>
            <a:xfrm>
              <a:off x="4106750" y="1724025"/>
              <a:ext cx="60450" cy="76950"/>
            </a:xfrm>
            <a:custGeom>
              <a:rect b="b" l="l" r="r" t="t"/>
              <a:pathLst>
                <a:path extrusionOk="0" h="3078" w="2418">
                  <a:moveTo>
                    <a:pt x="1452" y="0"/>
                  </a:moveTo>
                  <a:lnTo>
                    <a:pt x="1" y="600"/>
                  </a:lnTo>
                  <a:lnTo>
                    <a:pt x="360" y="1465"/>
                  </a:lnTo>
                  <a:lnTo>
                    <a:pt x="1026" y="3077"/>
                  </a:lnTo>
                  <a:lnTo>
                    <a:pt x="2157" y="2609"/>
                  </a:lnTo>
                  <a:cubicBezTo>
                    <a:pt x="2334" y="2535"/>
                    <a:pt x="2418" y="2333"/>
                    <a:pt x="2347" y="2157"/>
                  </a:cubicBezTo>
                  <a:lnTo>
                    <a:pt x="1886" y="1048"/>
                  </a:lnTo>
                  <a:lnTo>
                    <a:pt x="1452" y="0"/>
                  </a:lnTo>
                  <a:close/>
                </a:path>
              </a:pathLst>
            </a:custGeom>
            <a:solidFill>
              <a:srgbClr val="EE5C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48"/>
            <p:cNvSpPr/>
            <p:nvPr/>
          </p:nvSpPr>
          <p:spPr>
            <a:xfrm>
              <a:off x="4106750" y="1724025"/>
              <a:ext cx="47175" cy="36625"/>
            </a:xfrm>
            <a:custGeom>
              <a:rect b="b" l="l" r="r" t="t"/>
              <a:pathLst>
                <a:path extrusionOk="0" h="1465" w="1887">
                  <a:moveTo>
                    <a:pt x="1452" y="0"/>
                  </a:moveTo>
                  <a:lnTo>
                    <a:pt x="1" y="600"/>
                  </a:lnTo>
                  <a:lnTo>
                    <a:pt x="360" y="1465"/>
                  </a:lnTo>
                  <a:lnTo>
                    <a:pt x="1886" y="1048"/>
                  </a:lnTo>
                  <a:lnTo>
                    <a:pt x="1452" y="0"/>
                  </a:lnTo>
                  <a:close/>
                </a:path>
              </a:pathLst>
            </a:custGeom>
            <a:solidFill>
              <a:srgbClr val="CD4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48"/>
            <p:cNvSpPr/>
            <p:nvPr/>
          </p:nvSpPr>
          <p:spPr>
            <a:xfrm>
              <a:off x="4075250" y="1736000"/>
              <a:ext cx="69425" cy="95325"/>
            </a:xfrm>
            <a:custGeom>
              <a:rect b="b" l="l" r="r" t="t"/>
              <a:pathLst>
                <a:path extrusionOk="0" h="3813" w="2777">
                  <a:moveTo>
                    <a:pt x="2104" y="1"/>
                  </a:moveTo>
                  <a:lnTo>
                    <a:pt x="1" y="872"/>
                  </a:lnTo>
                  <a:lnTo>
                    <a:pt x="209" y="1371"/>
                  </a:lnTo>
                  <a:lnTo>
                    <a:pt x="1044" y="3387"/>
                  </a:lnTo>
                  <a:cubicBezTo>
                    <a:pt x="1154" y="3652"/>
                    <a:pt x="1410" y="3812"/>
                    <a:pt x="1680" y="3812"/>
                  </a:cubicBezTo>
                  <a:cubicBezTo>
                    <a:pt x="1767" y="3812"/>
                    <a:pt x="1856" y="3795"/>
                    <a:pt x="1942" y="3759"/>
                  </a:cubicBezTo>
                  <a:lnTo>
                    <a:pt x="2476" y="3540"/>
                  </a:lnTo>
                  <a:cubicBezTo>
                    <a:pt x="2669" y="3458"/>
                    <a:pt x="2777" y="3254"/>
                    <a:pt x="2736" y="3048"/>
                  </a:cubicBezTo>
                  <a:lnTo>
                    <a:pt x="2269" y="807"/>
                  </a:lnTo>
                  <a:lnTo>
                    <a:pt x="2104" y="1"/>
                  </a:lnTo>
                  <a:close/>
                </a:path>
              </a:pathLst>
            </a:custGeom>
            <a:solidFill>
              <a:srgbClr val="D1E8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48"/>
            <p:cNvSpPr/>
            <p:nvPr/>
          </p:nvSpPr>
          <p:spPr>
            <a:xfrm>
              <a:off x="4075250" y="1736000"/>
              <a:ext cx="56750" cy="34275"/>
            </a:xfrm>
            <a:custGeom>
              <a:rect b="b" l="l" r="r" t="t"/>
              <a:pathLst>
                <a:path extrusionOk="0" h="1371" w="2270">
                  <a:moveTo>
                    <a:pt x="2104" y="1"/>
                  </a:moveTo>
                  <a:lnTo>
                    <a:pt x="1" y="870"/>
                  </a:lnTo>
                  <a:lnTo>
                    <a:pt x="209" y="1371"/>
                  </a:lnTo>
                  <a:lnTo>
                    <a:pt x="2269" y="807"/>
                  </a:lnTo>
                  <a:lnTo>
                    <a:pt x="2104" y="1"/>
                  </a:lnTo>
                  <a:close/>
                </a:path>
              </a:pathLst>
            </a:custGeom>
            <a:solidFill>
              <a:srgbClr val="CAE4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48"/>
            <p:cNvSpPr/>
            <p:nvPr/>
          </p:nvSpPr>
          <p:spPr>
            <a:xfrm>
              <a:off x="4010800" y="1589600"/>
              <a:ext cx="202900" cy="176675"/>
            </a:xfrm>
            <a:custGeom>
              <a:rect b="b" l="l" r="r" t="t"/>
              <a:pathLst>
                <a:path extrusionOk="0" h="7067" w="8116">
                  <a:moveTo>
                    <a:pt x="5875" y="0"/>
                  </a:moveTo>
                  <a:lnTo>
                    <a:pt x="515" y="3060"/>
                  </a:lnTo>
                  <a:cubicBezTo>
                    <a:pt x="153" y="3266"/>
                    <a:pt x="1" y="3709"/>
                    <a:pt x="160" y="4094"/>
                  </a:cubicBezTo>
                  <a:lnTo>
                    <a:pt x="1181" y="6556"/>
                  </a:lnTo>
                  <a:cubicBezTo>
                    <a:pt x="1312" y="6871"/>
                    <a:pt x="1618" y="7067"/>
                    <a:pt x="1946" y="7067"/>
                  </a:cubicBezTo>
                  <a:cubicBezTo>
                    <a:pt x="2018" y="7067"/>
                    <a:pt x="2091" y="7057"/>
                    <a:pt x="2164" y="7037"/>
                  </a:cubicBezTo>
                  <a:lnTo>
                    <a:pt x="8115" y="5412"/>
                  </a:lnTo>
                  <a:lnTo>
                    <a:pt x="5875" y="0"/>
                  </a:lnTo>
                  <a:close/>
                </a:path>
              </a:pathLst>
            </a:custGeom>
            <a:solidFill>
              <a:srgbClr val="859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48"/>
            <p:cNvSpPr/>
            <p:nvPr/>
          </p:nvSpPr>
          <p:spPr>
            <a:xfrm>
              <a:off x="4068000" y="1608775"/>
              <a:ext cx="60125" cy="47250"/>
            </a:xfrm>
            <a:custGeom>
              <a:rect b="b" l="l" r="r" t="t"/>
              <a:pathLst>
                <a:path extrusionOk="0" h="1890" w="2405">
                  <a:moveTo>
                    <a:pt x="2237" y="1"/>
                  </a:moveTo>
                  <a:lnTo>
                    <a:pt x="1" y="1280"/>
                  </a:lnTo>
                  <a:cubicBezTo>
                    <a:pt x="245" y="1674"/>
                    <a:pt x="665" y="1889"/>
                    <a:pt x="1095" y="1889"/>
                  </a:cubicBezTo>
                  <a:cubicBezTo>
                    <a:pt x="1339" y="1889"/>
                    <a:pt x="1585" y="1820"/>
                    <a:pt x="1804" y="1676"/>
                  </a:cubicBezTo>
                  <a:lnTo>
                    <a:pt x="2217" y="1856"/>
                  </a:lnTo>
                  <a:cubicBezTo>
                    <a:pt x="2231" y="1863"/>
                    <a:pt x="2245" y="1866"/>
                    <a:pt x="2259" y="1866"/>
                  </a:cubicBezTo>
                  <a:cubicBezTo>
                    <a:pt x="2327" y="1866"/>
                    <a:pt x="2383" y="1793"/>
                    <a:pt x="2351" y="1723"/>
                  </a:cubicBezTo>
                  <a:lnTo>
                    <a:pt x="2170" y="1310"/>
                  </a:lnTo>
                  <a:cubicBezTo>
                    <a:pt x="2331" y="1067"/>
                    <a:pt x="2404" y="777"/>
                    <a:pt x="2381" y="484"/>
                  </a:cubicBezTo>
                  <a:cubicBezTo>
                    <a:pt x="2366" y="317"/>
                    <a:pt x="2316" y="151"/>
                    <a:pt x="2237" y="1"/>
                  </a:cubicBezTo>
                  <a:close/>
                </a:path>
              </a:pathLst>
            </a:custGeom>
            <a:solidFill>
              <a:srgbClr val="6D7F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48"/>
            <p:cNvSpPr/>
            <p:nvPr/>
          </p:nvSpPr>
          <p:spPr>
            <a:xfrm>
              <a:off x="4105850" y="1705600"/>
              <a:ext cx="52375" cy="29425"/>
            </a:xfrm>
            <a:custGeom>
              <a:rect b="b" l="l" r="r" t="t"/>
              <a:pathLst>
                <a:path extrusionOk="0" h="1177" w="2095">
                  <a:moveTo>
                    <a:pt x="1723" y="1"/>
                  </a:moveTo>
                  <a:cubicBezTo>
                    <a:pt x="1709" y="1"/>
                    <a:pt x="1694" y="3"/>
                    <a:pt x="1679" y="6"/>
                  </a:cubicBezTo>
                  <a:lnTo>
                    <a:pt x="155" y="424"/>
                  </a:lnTo>
                  <a:cubicBezTo>
                    <a:pt x="54" y="451"/>
                    <a:pt x="0" y="559"/>
                    <a:pt x="41" y="656"/>
                  </a:cubicBezTo>
                  <a:lnTo>
                    <a:pt x="211" y="1069"/>
                  </a:lnTo>
                  <a:cubicBezTo>
                    <a:pt x="239" y="1135"/>
                    <a:pt x="303" y="1176"/>
                    <a:pt x="371" y="1176"/>
                  </a:cubicBezTo>
                  <a:cubicBezTo>
                    <a:pt x="386" y="1176"/>
                    <a:pt x="402" y="1174"/>
                    <a:pt x="417" y="1170"/>
                  </a:cubicBezTo>
                  <a:lnTo>
                    <a:pt x="1942" y="755"/>
                  </a:lnTo>
                  <a:cubicBezTo>
                    <a:pt x="2043" y="727"/>
                    <a:pt x="2094" y="617"/>
                    <a:pt x="2056" y="520"/>
                  </a:cubicBezTo>
                  <a:lnTo>
                    <a:pt x="1886" y="107"/>
                  </a:lnTo>
                  <a:cubicBezTo>
                    <a:pt x="1857" y="42"/>
                    <a:pt x="1792" y="1"/>
                    <a:pt x="1723" y="1"/>
                  </a:cubicBezTo>
                  <a:close/>
                </a:path>
              </a:pathLst>
            </a:custGeom>
            <a:solidFill>
              <a:srgbClr val="F8BC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48"/>
            <p:cNvSpPr/>
            <p:nvPr/>
          </p:nvSpPr>
          <p:spPr>
            <a:xfrm>
              <a:off x="4099500" y="1697950"/>
              <a:ext cx="20400" cy="12175"/>
            </a:xfrm>
            <a:custGeom>
              <a:rect b="b" l="l" r="r" t="t"/>
              <a:pathLst>
                <a:path extrusionOk="0" h="487" w="816">
                  <a:moveTo>
                    <a:pt x="605" y="1"/>
                  </a:moveTo>
                  <a:cubicBezTo>
                    <a:pt x="590" y="1"/>
                    <a:pt x="575" y="3"/>
                    <a:pt x="560" y="7"/>
                  </a:cubicBezTo>
                  <a:lnTo>
                    <a:pt x="155" y="117"/>
                  </a:lnTo>
                  <a:cubicBezTo>
                    <a:pt x="54" y="145"/>
                    <a:pt x="1" y="254"/>
                    <a:pt x="41" y="351"/>
                  </a:cubicBezTo>
                  <a:lnTo>
                    <a:pt x="54" y="381"/>
                  </a:lnTo>
                  <a:cubicBezTo>
                    <a:pt x="81" y="446"/>
                    <a:pt x="144" y="487"/>
                    <a:pt x="212" y="487"/>
                  </a:cubicBezTo>
                  <a:cubicBezTo>
                    <a:pt x="227" y="487"/>
                    <a:pt x="243" y="484"/>
                    <a:pt x="259" y="480"/>
                  </a:cubicBezTo>
                  <a:lnTo>
                    <a:pt x="663" y="370"/>
                  </a:lnTo>
                  <a:cubicBezTo>
                    <a:pt x="762" y="342"/>
                    <a:pt x="815" y="233"/>
                    <a:pt x="777" y="138"/>
                  </a:cubicBezTo>
                  <a:lnTo>
                    <a:pt x="764" y="108"/>
                  </a:lnTo>
                  <a:cubicBezTo>
                    <a:pt x="737" y="43"/>
                    <a:pt x="673" y="1"/>
                    <a:pt x="605" y="1"/>
                  </a:cubicBezTo>
                  <a:close/>
                </a:path>
              </a:pathLst>
            </a:custGeom>
            <a:solidFill>
              <a:srgbClr val="AEB4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48"/>
            <p:cNvSpPr/>
            <p:nvPr/>
          </p:nvSpPr>
          <p:spPr>
            <a:xfrm>
              <a:off x="4010800" y="1646950"/>
              <a:ext cx="91300" cy="119325"/>
            </a:xfrm>
            <a:custGeom>
              <a:rect b="b" l="l" r="r" t="t"/>
              <a:pathLst>
                <a:path extrusionOk="0" h="4773" w="3652">
                  <a:moveTo>
                    <a:pt x="1856" y="0"/>
                  </a:moveTo>
                  <a:lnTo>
                    <a:pt x="515" y="766"/>
                  </a:lnTo>
                  <a:cubicBezTo>
                    <a:pt x="153" y="972"/>
                    <a:pt x="1" y="1415"/>
                    <a:pt x="160" y="1800"/>
                  </a:cubicBezTo>
                  <a:lnTo>
                    <a:pt x="1181" y="4262"/>
                  </a:lnTo>
                  <a:cubicBezTo>
                    <a:pt x="1312" y="4577"/>
                    <a:pt x="1618" y="4773"/>
                    <a:pt x="1946" y="4773"/>
                  </a:cubicBezTo>
                  <a:cubicBezTo>
                    <a:pt x="2018" y="4773"/>
                    <a:pt x="2091" y="4763"/>
                    <a:pt x="2164" y="4743"/>
                  </a:cubicBezTo>
                  <a:lnTo>
                    <a:pt x="3652" y="4337"/>
                  </a:lnTo>
                  <a:lnTo>
                    <a:pt x="1856" y="0"/>
                  </a:lnTo>
                  <a:close/>
                </a:path>
              </a:pathLst>
            </a:custGeom>
            <a:solidFill>
              <a:srgbClr val="C4C5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48"/>
            <p:cNvSpPr/>
            <p:nvPr/>
          </p:nvSpPr>
          <p:spPr>
            <a:xfrm>
              <a:off x="4169275" y="1607800"/>
              <a:ext cx="73675" cy="93400"/>
            </a:xfrm>
            <a:custGeom>
              <a:rect b="b" l="l" r="r" t="t"/>
              <a:pathLst>
                <a:path extrusionOk="0" h="3736" w="2947">
                  <a:moveTo>
                    <a:pt x="743" y="1"/>
                  </a:moveTo>
                  <a:cubicBezTo>
                    <a:pt x="495" y="1"/>
                    <a:pt x="243" y="48"/>
                    <a:pt x="0" y="149"/>
                  </a:cubicBezTo>
                  <a:lnTo>
                    <a:pt x="1486" y="3736"/>
                  </a:lnTo>
                  <a:cubicBezTo>
                    <a:pt x="2477" y="3325"/>
                    <a:pt x="2946" y="2190"/>
                    <a:pt x="2535" y="1199"/>
                  </a:cubicBezTo>
                  <a:cubicBezTo>
                    <a:pt x="2226" y="451"/>
                    <a:pt x="1504" y="1"/>
                    <a:pt x="743" y="1"/>
                  </a:cubicBezTo>
                  <a:close/>
                </a:path>
              </a:pathLst>
            </a:custGeom>
            <a:solidFill>
              <a:srgbClr val="F8BC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48"/>
            <p:cNvSpPr/>
            <p:nvPr/>
          </p:nvSpPr>
          <p:spPr>
            <a:xfrm>
              <a:off x="4138150" y="1573425"/>
              <a:ext cx="96950" cy="166825"/>
            </a:xfrm>
            <a:custGeom>
              <a:rect b="b" l="l" r="r" t="t"/>
              <a:pathLst>
                <a:path extrusionOk="0" h="6673" w="3878">
                  <a:moveTo>
                    <a:pt x="876" y="1"/>
                  </a:moveTo>
                  <a:cubicBezTo>
                    <a:pt x="778" y="1"/>
                    <a:pt x="678" y="20"/>
                    <a:pt x="581" y="60"/>
                  </a:cubicBezTo>
                  <a:cubicBezTo>
                    <a:pt x="188" y="223"/>
                    <a:pt x="0" y="675"/>
                    <a:pt x="164" y="1068"/>
                  </a:cubicBezTo>
                  <a:lnTo>
                    <a:pt x="2286" y="6194"/>
                  </a:lnTo>
                  <a:cubicBezTo>
                    <a:pt x="2409" y="6493"/>
                    <a:pt x="2697" y="6673"/>
                    <a:pt x="3000" y="6673"/>
                  </a:cubicBezTo>
                  <a:cubicBezTo>
                    <a:pt x="3099" y="6673"/>
                    <a:pt x="3200" y="6654"/>
                    <a:pt x="3297" y="6614"/>
                  </a:cubicBezTo>
                  <a:cubicBezTo>
                    <a:pt x="3690" y="6450"/>
                    <a:pt x="3877" y="5999"/>
                    <a:pt x="3714" y="5605"/>
                  </a:cubicBezTo>
                  <a:lnTo>
                    <a:pt x="1589" y="477"/>
                  </a:lnTo>
                  <a:cubicBezTo>
                    <a:pt x="1466" y="180"/>
                    <a:pt x="1179" y="1"/>
                    <a:pt x="876" y="1"/>
                  </a:cubicBezTo>
                  <a:close/>
                </a:path>
              </a:pathLst>
            </a:custGeom>
            <a:solidFill>
              <a:srgbClr val="CD4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48"/>
            <p:cNvSpPr/>
            <p:nvPr/>
          </p:nvSpPr>
          <p:spPr>
            <a:xfrm>
              <a:off x="4147025" y="1573425"/>
              <a:ext cx="89150" cy="166800"/>
            </a:xfrm>
            <a:custGeom>
              <a:rect b="b" l="l" r="r" t="t"/>
              <a:pathLst>
                <a:path extrusionOk="0" h="6672" w="3566">
                  <a:moveTo>
                    <a:pt x="520" y="0"/>
                  </a:moveTo>
                  <a:cubicBezTo>
                    <a:pt x="337" y="0"/>
                    <a:pt x="151" y="65"/>
                    <a:pt x="0" y="204"/>
                  </a:cubicBezTo>
                  <a:cubicBezTo>
                    <a:pt x="10" y="204"/>
                    <a:pt x="21" y="203"/>
                    <a:pt x="31" y="203"/>
                  </a:cubicBezTo>
                  <a:cubicBezTo>
                    <a:pt x="342" y="203"/>
                    <a:pt x="626" y="392"/>
                    <a:pt x="746" y="681"/>
                  </a:cubicBezTo>
                  <a:lnTo>
                    <a:pt x="2868" y="5807"/>
                  </a:lnTo>
                  <a:cubicBezTo>
                    <a:pt x="2993" y="6106"/>
                    <a:pt x="2918" y="6452"/>
                    <a:pt x="2679" y="6672"/>
                  </a:cubicBezTo>
                  <a:cubicBezTo>
                    <a:pt x="3215" y="6648"/>
                    <a:pt x="3565" y="6100"/>
                    <a:pt x="3359" y="5605"/>
                  </a:cubicBezTo>
                  <a:lnTo>
                    <a:pt x="1237" y="479"/>
                  </a:lnTo>
                  <a:lnTo>
                    <a:pt x="1237" y="477"/>
                  </a:lnTo>
                  <a:cubicBezTo>
                    <a:pt x="1109" y="171"/>
                    <a:pt x="818" y="0"/>
                    <a:pt x="520" y="0"/>
                  </a:cubicBezTo>
                  <a:close/>
                </a:path>
              </a:pathLst>
            </a:custGeom>
            <a:solidFill>
              <a:srgbClr val="EE5C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48"/>
            <p:cNvSpPr/>
            <p:nvPr/>
          </p:nvSpPr>
          <p:spPr>
            <a:xfrm>
              <a:off x="4010600" y="1707200"/>
              <a:ext cx="38600" cy="27475"/>
            </a:xfrm>
            <a:custGeom>
              <a:rect b="b" l="l" r="r" t="t"/>
              <a:pathLst>
                <a:path extrusionOk="0" h="1099" w="1544">
                  <a:moveTo>
                    <a:pt x="1273" y="0"/>
                  </a:moveTo>
                  <a:lnTo>
                    <a:pt x="273" y="415"/>
                  </a:lnTo>
                  <a:cubicBezTo>
                    <a:pt x="91" y="486"/>
                    <a:pt x="0" y="697"/>
                    <a:pt x="78" y="880"/>
                  </a:cubicBezTo>
                  <a:cubicBezTo>
                    <a:pt x="134" y="1016"/>
                    <a:pt x="265" y="1099"/>
                    <a:pt x="405" y="1099"/>
                  </a:cubicBezTo>
                  <a:cubicBezTo>
                    <a:pt x="452" y="1099"/>
                    <a:pt x="500" y="1089"/>
                    <a:pt x="546" y="1069"/>
                  </a:cubicBezTo>
                  <a:lnTo>
                    <a:pt x="1544" y="656"/>
                  </a:lnTo>
                  <a:lnTo>
                    <a:pt x="1273" y="0"/>
                  </a:lnTo>
                  <a:close/>
                </a:path>
              </a:pathLst>
            </a:custGeom>
            <a:solidFill>
              <a:srgbClr val="CD4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48"/>
            <p:cNvSpPr/>
            <p:nvPr/>
          </p:nvSpPr>
          <p:spPr>
            <a:xfrm>
              <a:off x="4061850" y="1580550"/>
              <a:ext cx="72625" cy="64625"/>
            </a:xfrm>
            <a:custGeom>
              <a:rect b="b" l="l" r="r" t="t"/>
              <a:pathLst>
                <a:path extrusionOk="0" h="2585" w="2905">
                  <a:moveTo>
                    <a:pt x="1337" y="0"/>
                  </a:moveTo>
                  <a:cubicBezTo>
                    <a:pt x="615" y="0"/>
                    <a:pt x="1" y="613"/>
                    <a:pt x="53" y="1379"/>
                  </a:cubicBezTo>
                  <a:cubicBezTo>
                    <a:pt x="102" y="2098"/>
                    <a:pt x="702" y="2585"/>
                    <a:pt x="1344" y="2585"/>
                  </a:cubicBezTo>
                  <a:cubicBezTo>
                    <a:pt x="1582" y="2585"/>
                    <a:pt x="1827" y="2518"/>
                    <a:pt x="2050" y="2370"/>
                  </a:cubicBezTo>
                  <a:lnTo>
                    <a:pt x="2463" y="2551"/>
                  </a:lnTo>
                  <a:cubicBezTo>
                    <a:pt x="2477" y="2557"/>
                    <a:pt x="2491" y="2560"/>
                    <a:pt x="2505" y="2560"/>
                  </a:cubicBezTo>
                  <a:cubicBezTo>
                    <a:pt x="2573" y="2560"/>
                    <a:pt x="2629" y="2487"/>
                    <a:pt x="2597" y="2415"/>
                  </a:cubicBezTo>
                  <a:lnTo>
                    <a:pt x="2416" y="2005"/>
                  </a:lnTo>
                  <a:cubicBezTo>
                    <a:pt x="2904" y="1269"/>
                    <a:pt x="2526" y="270"/>
                    <a:pt x="1670" y="44"/>
                  </a:cubicBezTo>
                  <a:cubicBezTo>
                    <a:pt x="1558" y="14"/>
                    <a:pt x="1446" y="0"/>
                    <a:pt x="1337" y="0"/>
                  </a:cubicBezTo>
                  <a:close/>
                </a:path>
              </a:pathLst>
            </a:custGeom>
            <a:solidFill>
              <a:srgbClr val="D1E8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48"/>
            <p:cNvSpPr/>
            <p:nvPr/>
          </p:nvSpPr>
          <p:spPr>
            <a:xfrm>
              <a:off x="4245000" y="1622775"/>
              <a:ext cx="16000" cy="10100"/>
            </a:xfrm>
            <a:custGeom>
              <a:rect b="b" l="l" r="r" t="t"/>
              <a:pathLst>
                <a:path extrusionOk="0" h="404" w="640">
                  <a:moveTo>
                    <a:pt x="477" y="1"/>
                  </a:moveTo>
                  <a:cubicBezTo>
                    <a:pt x="458" y="1"/>
                    <a:pt x="439" y="5"/>
                    <a:pt x="420" y="13"/>
                  </a:cubicBezTo>
                  <a:lnTo>
                    <a:pt x="147" y="124"/>
                  </a:lnTo>
                  <a:cubicBezTo>
                    <a:pt x="1" y="185"/>
                    <a:pt x="44" y="404"/>
                    <a:pt x="203" y="404"/>
                  </a:cubicBezTo>
                  <a:cubicBezTo>
                    <a:pt x="222" y="404"/>
                    <a:pt x="240" y="400"/>
                    <a:pt x="259" y="391"/>
                  </a:cubicBezTo>
                  <a:lnTo>
                    <a:pt x="532" y="279"/>
                  </a:lnTo>
                  <a:cubicBezTo>
                    <a:pt x="605" y="247"/>
                    <a:pt x="639" y="163"/>
                    <a:pt x="609" y="90"/>
                  </a:cubicBezTo>
                  <a:cubicBezTo>
                    <a:pt x="587" y="35"/>
                    <a:pt x="534" y="1"/>
                    <a:pt x="477" y="1"/>
                  </a:cubicBezTo>
                  <a:close/>
                </a:path>
              </a:pathLst>
            </a:cu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48"/>
            <p:cNvSpPr/>
            <p:nvPr/>
          </p:nvSpPr>
          <p:spPr>
            <a:xfrm>
              <a:off x="4235775" y="1604200"/>
              <a:ext cx="13125" cy="15075"/>
            </a:xfrm>
            <a:custGeom>
              <a:rect b="b" l="l" r="r" t="t"/>
              <a:pathLst>
                <a:path extrusionOk="0" h="603" w="525">
                  <a:moveTo>
                    <a:pt x="359" y="0"/>
                  </a:moveTo>
                  <a:cubicBezTo>
                    <a:pt x="311" y="0"/>
                    <a:pt x="263" y="25"/>
                    <a:pt x="237" y="70"/>
                  </a:cubicBezTo>
                  <a:lnTo>
                    <a:pt x="45" y="379"/>
                  </a:lnTo>
                  <a:cubicBezTo>
                    <a:pt x="0" y="448"/>
                    <a:pt x="22" y="538"/>
                    <a:pt x="90" y="581"/>
                  </a:cubicBezTo>
                  <a:cubicBezTo>
                    <a:pt x="114" y="596"/>
                    <a:pt x="140" y="603"/>
                    <a:pt x="166" y="603"/>
                  </a:cubicBezTo>
                  <a:cubicBezTo>
                    <a:pt x="215" y="603"/>
                    <a:pt x="263" y="577"/>
                    <a:pt x="290" y="532"/>
                  </a:cubicBezTo>
                  <a:lnTo>
                    <a:pt x="482" y="220"/>
                  </a:lnTo>
                  <a:cubicBezTo>
                    <a:pt x="525" y="151"/>
                    <a:pt x="503" y="63"/>
                    <a:pt x="434" y="22"/>
                  </a:cubicBezTo>
                  <a:cubicBezTo>
                    <a:pt x="411" y="7"/>
                    <a:pt x="385" y="0"/>
                    <a:pt x="359" y="0"/>
                  </a:cubicBezTo>
                  <a:close/>
                </a:path>
              </a:pathLst>
            </a:cu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48"/>
            <p:cNvSpPr/>
            <p:nvPr/>
          </p:nvSpPr>
          <p:spPr>
            <a:xfrm>
              <a:off x="4247550" y="1642450"/>
              <a:ext cx="18025" cy="9375"/>
            </a:xfrm>
            <a:custGeom>
              <a:rect b="b" l="l" r="r" t="t"/>
              <a:pathLst>
                <a:path extrusionOk="0" h="375" w="721">
                  <a:moveTo>
                    <a:pt x="201" y="0"/>
                  </a:moveTo>
                  <a:cubicBezTo>
                    <a:pt x="45" y="0"/>
                    <a:pt x="1" y="237"/>
                    <a:pt x="168" y="283"/>
                  </a:cubicBezTo>
                  <a:lnTo>
                    <a:pt x="522" y="369"/>
                  </a:lnTo>
                  <a:cubicBezTo>
                    <a:pt x="535" y="373"/>
                    <a:pt x="548" y="375"/>
                    <a:pt x="561" y="375"/>
                  </a:cubicBezTo>
                  <a:cubicBezTo>
                    <a:pt x="627" y="375"/>
                    <a:pt x="687" y="330"/>
                    <a:pt x="703" y="262"/>
                  </a:cubicBezTo>
                  <a:cubicBezTo>
                    <a:pt x="720" y="182"/>
                    <a:pt x="671" y="103"/>
                    <a:pt x="589" y="88"/>
                  </a:cubicBezTo>
                  <a:lnTo>
                    <a:pt x="234" y="4"/>
                  </a:lnTo>
                  <a:cubicBezTo>
                    <a:pt x="223" y="2"/>
                    <a:pt x="211" y="0"/>
                    <a:pt x="201" y="0"/>
                  </a:cubicBezTo>
                  <a:close/>
                </a:path>
              </a:pathLst>
            </a:cu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48"/>
            <p:cNvSpPr/>
            <p:nvPr/>
          </p:nvSpPr>
          <p:spPr>
            <a:xfrm>
              <a:off x="3985550" y="1569825"/>
              <a:ext cx="258300" cy="265100"/>
            </a:xfrm>
            <a:custGeom>
              <a:rect b="b" l="l" r="r" t="t"/>
              <a:pathLst>
                <a:path extrusionOk="0" h="10604" w="10332">
                  <a:moveTo>
                    <a:pt x="4392" y="580"/>
                  </a:moveTo>
                  <a:cubicBezTo>
                    <a:pt x="4393" y="580"/>
                    <a:pt x="4394" y="580"/>
                    <a:pt x="4395" y="580"/>
                  </a:cubicBezTo>
                  <a:cubicBezTo>
                    <a:pt x="4419" y="580"/>
                    <a:pt x="4442" y="580"/>
                    <a:pt x="4468" y="582"/>
                  </a:cubicBezTo>
                  <a:cubicBezTo>
                    <a:pt x="5032" y="621"/>
                    <a:pt x="5481" y="1062"/>
                    <a:pt x="5533" y="1623"/>
                  </a:cubicBezTo>
                  <a:cubicBezTo>
                    <a:pt x="5556" y="1881"/>
                    <a:pt x="5490" y="2139"/>
                    <a:pt x="5348" y="2356"/>
                  </a:cubicBezTo>
                  <a:cubicBezTo>
                    <a:pt x="5320" y="2397"/>
                    <a:pt x="5315" y="2449"/>
                    <a:pt x="5335" y="2494"/>
                  </a:cubicBezTo>
                  <a:lnTo>
                    <a:pt x="5472" y="2804"/>
                  </a:lnTo>
                  <a:lnTo>
                    <a:pt x="5472" y="2804"/>
                  </a:lnTo>
                  <a:lnTo>
                    <a:pt x="5163" y="2666"/>
                  </a:lnTo>
                  <a:cubicBezTo>
                    <a:pt x="5144" y="2658"/>
                    <a:pt x="5124" y="2654"/>
                    <a:pt x="5104" y="2654"/>
                  </a:cubicBezTo>
                  <a:cubicBezTo>
                    <a:pt x="5076" y="2654"/>
                    <a:pt x="5047" y="2662"/>
                    <a:pt x="5023" y="2679"/>
                  </a:cubicBezTo>
                  <a:cubicBezTo>
                    <a:pt x="4827" y="2809"/>
                    <a:pt x="4609" y="2870"/>
                    <a:pt x="4394" y="2870"/>
                  </a:cubicBezTo>
                  <a:cubicBezTo>
                    <a:pt x="3912" y="2870"/>
                    <a:pt x="3448" y="2562"/>
                    <a:pt x="3296" y="2053"/>
                  </a:cubicBezTo>
                  <a:cubicBezTo>
                    <a:pt x="3075" y="1319"/>
                    <a:pt x="3626" y="580"/>
                    <a:pt x="4392" y="580"/>
                  </a:cubicBezTo>
                  <a:close/>
                  <a:moveTo>
                    <a:pt x="8287" y="1675"/>
                  </a:moveTo>
                  <a:cubicBezTo>
                    <a:pt x="8938" y="1746"/>
                    <a:pt x="9499" y="2167"/>
                    <a:pt x="9751" y="2773"/>
                  </a:cubicBezTo>
                  <a:cubicBezTo>
                    <a:pt x="10003" y="3380"/>
                    <a:pt x="9904" y="4074"/>
                    <a:pt x="9493" y="4586"/>
                  </a:cubicBezTo>
                  <a:lnTo>
                    <a:pt x="9493" y="4584"/>
                  </a:lnTo>
                  <a:lnTo>
                    <a:pt x="8287" y="1675"/>
                  </a:lnTo>
                  <a:close/>
                  <a:moveTo>
                    <a:pt x="2198" y="5687"/>
                  </a:moveTo>
                  <a:lnTo>
                    <a:pt x="2357" y="6072"/>
                  </a:lnTo>
                  <a:lnTo>
                    <a:pt x="1490" y="6431"/>
                  </a:lnTo>
                  <a:cubicBezTo>
                    <a:pt x="1464" y="6442"/>
                    <a:pt x="1436" y="6447"/>
                    <a:pt x="1410" y="6447"/>
                  </a:cubicBezTo>
                  <a:cubicBezTo>
                    <a:pt x="1327" y="6447"/>
                    <a:pt x="1250" y="6398"/>
                    <a:pt x="1217" y="6317"/>
                  </a:cubicBezTo>
                  <a:cubicBezTo>
                    <a:pt x="1172" y="6209"/>
                    <a:pt x="1222" y="6087"/>
                    <a:pt x="1329" y="6042"/>
                  </a:cubicBezTo>
                  <a:lnTo>
                    <a:pt x="2198" y="5687"/>
                  </a:lnTo>
                  <a:close/>
                  <a:moveTo>
                    <a:pt x="6985" y="298"/>
                  </a:moveTo>
                  <a:cubicBezTo>
                    <a:pt x="7228" y="298"/>
                    <a:pt x="7459" y="440"/>
                    <a:pt x="7562" y="677"/>
                  </a:cubicBezTo>
                  <a:lnTo>
                    <a:pt x="9684" y="5803"/>
                  </a:lnTo>
                  <a:cubicBezTo>
                    <a:pt x="9749" y="5956"/>
                    <a:pt x="9749" y="6130"/>
                    <a:pt x="9684" y="6282"/>
                  </a:cubicBezTo>
                  <a:cubicBezTo>
                    <a:pt x="9578" y="6541"/>
                    <a:pt x="9341" y="6671"/>
                    <a:pt x="9105" y="6671"/>
                  </a:cubicBezTo>
                  <a:cubicBezTo>
                    <a:pt x="8868" y="6671"/>
                    <a:pt x="8632" y="6541"/>
                    <a:pt x="8525" y="6282"/>
                  </a:cubicBezTo>
                  <a:lnTo>
                    <a:pt x="6401" y="1157"/>
                  </a:lnTo>
                  <a:cubicBezTo>
                    <a:pt x="6274" y="838"/>
                    <a:pt x="6429" y="477"/>
                    <a:pt x="6745" y="346"/>
                  </a:cubicBezTo>
                  <a:cubicBezTo>
                    <a:pt x="6824" y="313"/>
                    <a:pt x="6905" y="298"/>
                    <a:pt x="6985" y="298"/>
                  </a:cubicBezTo>
                  <a:close/>
                  <a:moveTo>
                    <a:pt x="1090" y="5065"/>
                  </a:moveTo>
                  <a:lnTo>
                    <a:pt x="1359" y="5717"/>
                  </a:lnTo>
                  <a:lnTo>
                    <a:pt x="1219" y="5775"/>
                  </a:lnTo>
                  <a:cubicBezTo>
                    <a:pt x="966" y="5882"/>
                    <a:pt x="845" y="6173"/>
                    <a:pt x="951" y="6429"/>
                  </a:cubicBezTo>
                  <a:cubicBezTo>
                    <a:pt x="1030" y="6620"/>
                    <a:pt x="1216" y="6735"/>
                    <a:pt x="1411" y="6735"/>
                  </a:cubicBezTo>
                  <a:cubicBezTo>
                    <a:pt x="1475" y="6735"/>
                    <a:pt x="1540" y="6723"/>
                    <a:pt x="1602" y="6697"/>
                  </a:cubicBezTo>
                  <a:lnTo>
                    <a:pt x="1744" y="6639"/>
                  </a:lnTo>
                  <a:lnTo>
                    <a:pt x="2008" y="7278"/>
                  </a:lnTo>
                  <a:cubicBezTo>
                    <a:pt x="1900" y="7308"/>
                    <a:pt x="1790" y="7323"/>
                    <a:pt x="1681" y="7323"/>
                  </a:cubicBezTo>
                  <a:cubicBezTo>
                    <a:pt x="1204" y="7323"/>
                    <a:pt x="757" y="7038"/>
                    <a:pt x="568" y="6577"/>
                  </a:cubicBezTo>
                  <a:cubicBezTo>
                    <a:pt x="336" y="6014"/>
                    <a:pt x="559" y="5364"/>
                    <a:pt x="1090" y="5065"/>
                  </a:cubicBezTo>
                  <a:close/>
                  <a:moveTo>
                    <a:pt x="2793" y="3292"/>
                  </a:moveTo>
                  <a:lnTo>
                    <a:pt x="4466" y="7325"/>
                  </a:lnTo>
                  <a:lnTo>
                    <a:pt x="3135" y="7689"/>
                  </a:lnTo>
                  <a:cubicBezTo>
                    <a:pt x="3075" y="7705"/>
                    <a:pt x="3015" y="7713"/>
                    <a:pt x="2955" y="7713"/>
                  </a:cubicBezTo>
                  <a:cubicBezTo>
                    <a:pt x="2685" y="7713"/>
                    <a:pt x="2432" y="7552"/>
                    <a:pt x="2325" y="7291"/>
                  </a:cubicBezTo>
                  <a:lnTo>
                    <a:pt x="2008" y="6530"/>
                  </a:lnTo>
                  <a:lnTo>
                    <a:pt x="2466" y="6340"/>
                  </a:lnTo>
                  <a:lnTo>
                    <a:pt x="2542" y="6525"/>
                  </a:lnTo>
                  <a:cubicBezTo>
                    <a:pt x="2569" y="6587"/>
                    <a:pt x="2620" y="6612"/>
                    <a:pt x="2670" y="6612"/>
                  </a:cubicBezTo>
                  <a:cubicBezTo>
                    <a:pt x="2761" y="6612"/>
                    <a:pt x="2853" y="6528"/>
                    <a:pt x="2808" y="6416"/>
                  </a:cubicBezTo>
                  <a:lnTo>
                    <a:pt x="2266" y="5106"/>
                  </a:lnTo>
                  <a:cubicBezTo>
                    <a:pt x="2240" y="5042"/>
                    <a:pt x="2189" y="5015"/>
                    <a:pt x="2138" y="5015"/>
                  </a:cubicBezTo>
                  <a:cubicBezTo>
                    <a:pt x="2046" y="5015"/>
                    <a:pt x="1953" y="5101"/>
                    <a:pt x="2000" y="5216"/>
                  </a:cubicBezTo>
                  <a:lnTo>
                    <a:pt x="2084" y="5418"/>
                  </a:lnTo>
                  <a:lnTo>
                    <a:pt x="1626" y="5607"/>
                  </a:lnTo>
                  <a:lnTo>
                    <a:pt x="1303" y="4829"/>
                  </a:lnTo>
                  <a:cubicBezTo>
                    <a:pt x="1172" y="4511"/>
                    <a:pt x="1299" y="4145"/>
                    <a:pt x="1596" y="3975"/>
                  </a:cubicBezTo>
                  <a:lnTo>
                    <a:pt x="2793" y="3292"/>
                  </a:lnTo>
                  <a:close/>
                  <a:moveTo>
                    <a:pt x="6515" y="7065"/>
                  </a:moveTo>
                  <a:lnTo>
                    <a:pt x="7059" y="8379"/>
                  </a:lnTo>
                  <a:cubicBezTo>
                    <a:pt x="7102" y="8482"/>
                    <a:pt x="7053" y="8600"/>
                    <a:pt x="6949" y="8643"/>
                  </a:cubicBezTo>
                  <a:lnTo>
                    <a:pt x="6307" y="8910"/>
                  </a:lnTo>
                  <a:lnTo>
                    <a:pt x="5956" y="7218"/>
                  </a:lnTo>
                  <a:lnTo>
                    <a:pt x="6515" y="7065"/>
                  </a:lnTo>
                  <a:close/>
                  <a:moveTo>
                    <a:pt x="6982" y="1"/>
                  </a:moveTo>
                  <a:cubicBezTo>
                    <a:pt x="6896" y="1"/>
                    <a:pt x="6808" y="13"/>
                    <a:pt x="6722" y="38"/>
                  </a:cubicBezTo>
                  <a:cubicBezTo>
                    <a:pt x="6272" y="172"/>
                    <a:pt x="5995" y="621"/>
                    <a:pt x="6081" y="1083"/>
                  </a:cubicBezTo>
                  <a:lnTo>
                    <a:pt x="5752" y="1271"/>
                  </a:lnTo>
                  <a:cubicBezTo>
                    <a:pt x="5554" y="677"/>
                    <a:pt x="4999" y="291"/>
                    <a:pt x="4394" y="291"/>
                  </a:cubicBezTo>
                  <a:cubicBezTo>
                    <a:pt x="4302" y="291"/>
                    <a:pt x="4209" y="300"/>
                    <a:pt x="4116" y="318"/>
                  </a:cubicBezTo>
                  <a:cubicBezTo>
                    <a:pt x="3408" y="456"/>
                    <a:pt x="2914" y="1098"/>
                    <a:pt x="2961" y="1819"/>
                  </a:cubicBezTo>
                  <a:cubicBezTo>
                    <a:pt x="2982" y="2131"/>
                    <a:pt x="3105" y="2429"/>
                    <a:pt x="3311" y="2664"/>
                  </a:cubicBezTo>
                  <a:lnTo>
                    <a:pt x="1454" y="3724"/>
                  </a:lnTo>
                  <a:cubicBezTo>
                    <a:pt x="1082" y="3939"/>
                    <a:pt x="893" y="4371"/>
                    <a:pt x="989" y="4790"/>
                  </a:cubicBezTo>
                  <a:cubicBezTo>
                    <a:pt x="301" y="5147"/>
                    <a:pt x="0" y="5973"/>
                    <a:pt x="297" y="6689"/>
                  </a:cubicBezTo>
                  <a:cubicBezTo>
                    <a:pt x="536" y="7260"/>
                    <a:pt x="1091" y="7611"/>
                    <a:pt x="1682" y="7611"/>
                  </a:cubicBezTo>
                  <a:cubicBezTo>
                    <a:pt x="1831" y="7611"/>
                    <a:pt x="1982" y="7589"/>
                    <a:pt x="2131" y="7542"/>
                  </a:cubicBezTo>
                  <a:cubicBezTo>
                    <a:pt x="2311" y="7833"/>
                    <a:pt x="2626" y="8002"/>
                    <a:pt x="2956" y="8002"/>
                  </a:cubicBezTo>
                  <a:cubicBezTo>
                    <a:pt x="3040" y="8002"/>
                    <a:pt x="3126" y="7991"/>
                    <a:pt x="3210" y="7968"/>
                  </a:cubicBezTo>
                  <a:lnTo>
                    <a:pt x="5677" y="7295"/>
                  </a:lnTo>
                  <a:lnTo>
                    <a:pt x="6182" y="9725"/>
                  </a:lnTo>
                  <a:cubicBezTo>
                    <a:pt x="6210" y="9862"/>
                    <a:pt x="6137" y="10000"/>
                    <a:pt x="6008" y="10054"/>
                  </a:cubicBezTo>
                  <a:lnTo>
                    <a:pt x="5477" y="10273"/>
                  </a:lnTo>
                  <a:cubicBezTo>
                    <a:pt x="5409" y="10301"/>
                    <a:pt x="5339" y="10314"/>
                    <a:pt x="5269" y="10314"/>
                  </a:cubicBezTo>
                  <a:cubicBezTo>
                    <a:pt x="5056" y="10314"/>
                    <a:pt x="4853" y="10188"/>
                    <a:pt x="4765" y="9978"/>
                  </a:cubicBezTo>
                  <a:lnTo>
                    <a:pt x="4092" y="8349"/>
                  </a:lnTo>
                  <a:cubicBezTo>
                    <a:pt x="4069" y="8290"/>
                    <a:pt x="4013" y="8254"/>
                    <a:pt x="3955" y="8254"/>
                  </a:cubicBezTo>
                  <a:cubicBezTo>
                    <a:pt x="3937" y="8254"/>
                    <a:pt x="3918" y="8258"/>
                    <a:pt x="3901" y="8265"/>
                  </a:cubicBezTo>
                  <a:cubicBezTo>
                    <a:pt x="3823" y="8297"/>
                    <a:pt x="3789" y="8385"/>
                    <a:pt x="3823" y="8460"/>
                  </a:cubicBezTo>
                  <a:lnTo>
                    <a:pt x="4498" y="10090"/>
                  </a:lnTo>
                  <a:cubicBezTo>
                    <a:pt x="4631" y="10410"/>
                    <a:pt x="4942" y="10603"/>
                    <a:pt x="5268" y="10603"/>
                  </a:cubicBezTo>
                  <a:cubicBezTo>
                    <a:pt x="5374" y="10603"/>
                    <a:pt x="5482" y="10583"/>
                    <a:pt x="5586" y="10540"/>
                  </a:cubicBezTo>
                  <a:lnTo>
                    <a:pt x="6117" y="10320"/>
                  </a:lnTo>
                  <a:cubicBezTo>
                    <a:pt x="6375" y="10213"/>
                    <a:pt x="6519" y="9940"/>
                    <a:pt x="6464" y="9667"/>
                  </a:cubicBezTo>
                  <a:lnTo>
                    <a:pt x="6367" y="9198"/>
                  </a:lnTo>
                  <a:lnTo>
                    <a:pt x="7061" y="8910"/>
                  </a:lnTo>
                  <a:cubicBezTo>
                    <a:pt x="7311" y="8807"/>
                    <a:pt x="7429" y="8518"/>
                    <a:pt x="7326" y="8269"/>
                  </a:cubicBezTo>
                  <a:lnTo>
                    <a:pt x="6797" y="6990"/>
                  </a:lnTo>
                  <a:lnTo>
                    <a:pt x="7635" y="6760"/>
                  </a:lnTo>
                  <a:cubicBezTo>
                    <a:pt x="7713" y="6738"/>
                    <a:pt x="7758" y="6661"/>
                    <a:pt x="7736" y="6583"/>
                  </a:cubicBezTo>
                  <a:cubicBezTo>
                    <a:pt x="7719" y="6519"/>
                    <a:pt x="7661" y="6477"/>
                    <a:pt x="7598" y="6477"/>
                  </a:cubicBezTo>
                  <a:cubicBezTo>
                    <a:pt x="7586" y="6477"/>
                    <a:pt x="7573" y="6479"/>
                    <a:pt x="7560" y="6482"/>
                  </a:cubicBezTo>
                  <a:lnTo>
                    <a:pt x="4748" y="7248"/>
                  </a:lnTo>
                  <a:lnTo>
                    <a:pt x="3047" y="3148"/>
                  </a:lnTo>
                  <a:lnTo>
                    <a:pt x="3533" y="2870"/>
                  </a:lnTo>
                  <a:cubicBezTo>
                    <a:pt x="3746" y="3031"/>
                    <a:pt x="4002" y="3128"/>
                    <a:pt x="4268" y="3152"/>
                  </a:cubicBezTo>
                  <a:cubicBezTo>
                    <a:pt x="4309" y="3156"/>
                    <a:pt x="4352" y="3158"/>
                    <a:pt x="4393" y="3158"/>
                  </a:cubicBezTo>
                  <a:cubicBezTo>
                    <a:pt x="4647" y="3158"/>
                    <a:pt x="4896" y="3089"/>
                    <a:pt x="5115" y="2963"/>
                  </a:cubicBezTo>
                  <a:lnTo>
                    <a:pt x="5455" y="3113"/>
                  </a:lnTo>
                  <a:cubicBezTo>
                    <a:pt x="5489" y="3128"/>
                    <a:pt x="5523" y="3135"/>
                    <a:pt x="5555" y="3135"/>
                  </a:cubicBezTo>
                  <a:cubicBezTo>
                    <a:pt x="5722" y="3135"/>
                    <a:pt x="5855" y="2959"/>
                    <a:pt x="5780" y="2788"/>
                  </a:cubicBezTo>
                  <a:lnTo>
                    <a:pt x="5631" y="2447"/>
                  </a:lnTo>
                  <a:cubicBezTo>
                    <a:pt x="5780" y="2191"/>
                    <a:pt x="5846" y="1894"/>
                    <a:pt x="5821" y="1599"/>
                  </a:cubicBezTo>
                  <a:cubicBezTo>
                    <a:pt x="5821" y="1587"/>
                    <a:pt x="5818" y="1576"/>
                    <a:pt x="5816" y="1565"/>
                  </a:cubicBezTo>
                  <a:lnTo>
                    <a:pt x="6173" y="1361"/>
                  </a:lnTo>
                  <a:lnTo>
                    <a:pt x="8257" y="6394"/>
                  </a:lnTo>
                  <a:cubicBezTo>
                    <a:pt x="8407" y="6740"/>
                    <a:pt x="8745" y="6948"/>
                    <a:pt x="9100" y="6948"/>
                  </a:cubicBezTo>
                  <a:cubicBezTo>
                    <a:pt x="9217" y="6948"/>
                    <a:pt x="9336" y="6925"/>
                    <a:pt x="9450" y="6878"/>
                  </a:cubicBezTo>
                  <a:cubicBezTo>
                    <a:pt x="9912" y="6687"/>
                    <a:pt x="10136" y="6158"/>
                    <a:pt x="9951" y="5693"/>
                  </a:cubicBezTo>
                  <a:lnTo>
                    <a:pt x="9616" y="4883"/>
                  </a:lnTo>
                  <a:cubicBezTo>
                    <a:pt x="10175" y="4287"/>
                    <a:pt x="10332" y="3418"/>
                    <a:pt x="10018" y="2662"/>
                  </a:cubicBezTo>
                  <a:cubicBezTo>
                    <a:pt x="9706" y="1907"/>
                    <a:pt x="8981" y="1404"/>
                    <a:pt x="8164" y="1376"/>
                  </a:cubicBezTo>
                  <a:lnTo>
                    <a:pt x="7829" y="567"/>
                  </a:lnTo>
                  <a:cubicBezTo>
                    <a:pt x="7683" y="217"/>
                    <a:pt x="7344" y="1"/>
                    <a:pt x="6982" y="1"/>
                  </a:cubicBezTo>
                  <a:close/>
                </a:path>
              </a:pathLst>
            </a:cu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48"/>
            <p:cNvSpPr/>
            <p:nvPr/>
          </p:nvSpPr>
          <p:spPr>
            <a:xfrm>
              <a:off x="4048775" y="1689250"/>
              <a:ext cx="22200" cy="40025"/>
            </a:xfrm>
            <a:custGeom>
              <a:rect b="b" l="l" r="r" t="t"/>
              <a:pathLst>
                <a:path extrusionOk="0" h="1601" w="888">
                  <a:moveTo>
                    <a:pt x="186" y="0"/>
                  </a:moveTo>
                  <a:cubicBezTo>
                    <a:pt x="94" y="0"/>
                    <a:pt x="0" y="87"/>
                    <a:pt x="47" y="200"/>
                  </a:cubicBezTo>
                  <a:lnTo>
                    <a:pt x="591" y="1510"/>
                  </a:lnTo>
                  <a:cubicBezTo>
                    <a:pt x="614" y="1567"/>
                    <a:pt x="667" y="1600"/>
                    <a:pt x="724" y="1600"/>
                  </a:cubicBezTo>
                  <a:cubicBezTo>
                    <a:pt x="742" y="1600"/>
                    <a:pt x="760" y="1597"/>
                    <a:pt x="778" y="1589"/>
                  </a:cubicBezTo>
                  <a:cubicBezTo>
                    <a:pt x="853" y="1557"/>
                    <a:pt x="888" y="1473"/>
                    <a:pt x="858" y="1400"/>
                  </a:cubicBezTo>
                  <a:lnTo>
                    <a:pt x="316" y="91"/>
                  </a:lnTo>
                  <a:cubicBezTo>
                    <a:pt x="289" y="27"/>
                    <a:pt x="238" y="0"/>
                    <a:pt x="186" y="0"/>
                  </a:cubicBezTo>
                  <a:close/>
                </a:path>
              </a:pathLst>
            </a:cu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48"/>
            <p:cNvSpPr/>
            <p:nvPr/>
          </p:nvSpPr>
          <p:spPr>
            <a:xfrm>
              <a:off x="4076925" y="1608875"/>
              <a:ext cx="8075" cy="8100"/>
            </a:xfrm>
            <a:custGeom>
              <a:rect b="b" l="l" r="r" t="t"/>
              <a:pathLst>
                <a:path extrusionOk="0" h="324" w="323">
                  <a:moveTo>
                    <a:pt x="162" y="1"/>
                  </a:moveTo>
                  <a:cubicBezTo>
                    <a:pt x="74" y="1"/>
                    <a:pt x="0" y="72"/>
                    <a:pt x="0" y="162"/>
                  </a:cubicBezTo>
                  <a:cubicBezTo>
                    <a:pt x="0" y="250"/>
                    <a:pt x="74" y="323"/>
                    <a:pt x="162" y="323"/>
                  </a:cubicBezTo>
                  <a:cubicBezTo>
                    <a:pt x="250" y="323"/>
                    <a:pt x="323" y="250"/>
                    <a:pt x="323" y="162"/>
                  </a:cubicBezTo>
                  <a:cubicBezTo>
                    <a:pt x="323" y="72"/>
                    <a:pt x="250" y="1"/>
                    <a:pt x="1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48"/>
            <p:cNvSpPr/>
            <p:nvPr/>
          </p:nvSpPr>
          <p:spPr>
            <a:xfrm>
              <a:off x="4091275" y="1608875"/>
              <a:ext cx="8150" cy="8100"/>
            </a:xfrm>
            <a:custGeom>
              <a:rect b="b" l="l" r="r" t="t"/>
              <a:pathLst>
                <a:path extrusionOk="0" h="324" w="326">
                  <a:moveTo>
                    <a:pt x="164" y="1"/>
                  </a:moveTo>
                  <a:cubicBezTo>
                    <a:pt x="74" y="1"/>
                    <a:pt x="1" y="72"/>
                    <a:pt x="1" y="162"/>
                  </a:cubicBezTo>
                  <a:cubicBezTo>
                    <a:pt x="1" y="250"/>
                    <a:pt x="74" y="323"/>
                    <a:pt x="164" y="323"/>
                  </a:cubicBezTo>
                  <a:cubicBezTo>
                    <a:pt x="252" y="323"/>
                    <a:pt x="325" y="250"/>
                    <a:pt x="325" y="162"/>
                  </a:cubicBezTo>
                  <a:cubicBezTo>
                    <a:pt x="325" y="72"/>
                    <a:pt x="252" y="1"/>
                    <a:pt x="1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48"/>
            <p:cNvSpPr/>
            <p:nvPr/>
          </p:nvSpPr>
          <p:spPr>
            <a:xfrm>
              <a:off x="4105675" y="1608875"/>
              <a:ext cx="8100" cy="8100"/>
            </a:xfrm>
            <a:custGeom>
              <a:rect b="b" l="l" r="r" t="t"/>
              <a:pathLst>
                <a:path extrusionOk="0" h="324" w="324">
                  <a:moveTo>
                    <a:pt x="162" y="1"/>
                  </a:moveTo>
                  <a:cubicBezTo>
                    <a:pt x="74" y="1"/>
                    <a:pt x="1" y="72"/>
                    <a:pt x="1" y="162"/>
                  </a:cubicBezTo>
                  <a:cubicBezTo>
                    <a:pt x="1" y="250"/>
                    <a:pt x="74" y="323"/>
                    <a:pt x="162" y="323"/>
                  </a:cubicBezTo>
                  <a:cubicBezTo>
                    <a:pt x="252" y="323"/>
                    <a:pt x="323" y="250"/>
                    <a:pt x="323" y="162"/>
                  </a:cubicBezTo>
                  <a:cubicBezTo>
                    <a:pt x="323" y="72"/>
                    <a:pt x="252" y="1"/>
                    <a:pt x="1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8" name="Shape 1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9" name="Google Shape;1379;p49"/>
          <p:cNvSpPr/>
          <p:nvPr/>
        </p:nvSpPr>
        <p:spPr>
          <a:xfrm>
            <a:off x="-1646850" y="2243725"/>
            <a:ext cx="4085400" cy="3996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0" name="Google Shape;1380;p49"/>
          <p:cNvSpPr txBox="1"/>
          <p:nvPr>
            <p:ph type="title"/>
          </p:nvPr>
        </p:nvSpPr>
        <p:spPr>
          <a:xfrm>
            <a:off x="1388100" y="835450"/>
            <a:ext cx="6367800" cy="3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/>
              <a:t>SINTAXIS DE </a:t>
            </a:r>
            <a:r>
              <a:rPr lang="es">
                <a:solidFill>
                  <a:schemeClr val="accent1"/>
                </a:solidFill>
              </a:rPr>
              <a:t>ETIQUETA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381" name="Google Shape;1381;p49"/>
          <p:cNvSpPr/>
          <p:nvPr/>
        </p:nvSpPr>
        <p:spPr>
          <a:xfrm>
            <a:off x="7623550" y="-63825"/>
            <a:ext cx="3502800" cy="3502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82" name="Google Shape;1382;p49"/>
          <p:cNvGrpSpPr/>
          <p:nvPr/>
        </p:nvGrpSpPr>
        <p:grpSpPr>
          <a:xfrm>
            <a:off x="8024198" y="2724285"/>
            <a:ext cx="1500567" cy="1500567"/>
            <a:chOff x="238125" y="2189800"/>
            <a:chExt cx="1119325" cy="1119325"/>
          </a:xfrm>
        </p:grpSpPr>
        <p:sp>
          <p:nvSpPr>
            <p:cNvPr id="1383" name="Google Shape;1383;p49"/>
            <p:cNvSpPr/>
            <p:nvPr/>
          </p:nvSpPr>
          <p:spPr>
            <a:xfrm>
              <a:off x="289900" y="2241600"/>
              <a:ext cx="267950" cy="267950"/>
            </a:xfrm>
            <a:custGeom>
              <a:rect b="b" l="l" r="r" t="t"/>
              <a:pathLst>
                <a:path extrusionOk="0" h="10718" w="10718">
                  <a:moveTo>
                    <a:pt x="10717" y="1"/>
                  </a:moveTo>
                  <a:lnTo>
                    <a:pt x="10717" y="1"/>
                  </a:lnTo>
                  <a:cubicBezTo>
                    <a:pt x="8382" y="1104"/>
                    <a:pt x="6257" y="2604"/>
                    <a:pt x="4431" y="4431"/>
                  </a:cubicBezTo>
                  <a:cubicBezTo>
                    <a:pt x="2604" y="6255"/>
                    <a:pt x="1106" y="8382"/>
                    <a:pt x="1" y="10717"/>
                  </a:cubicBezTo>
                  <a:lnTo>
                    <a:pt x="107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49"/>
            <p:cNvSpPr/>
            <p:nvPr/>
          </p:nvSpPr>
          <p:spPr>
            <a:xfrm>
              <a:off x="238275" y="2189975"/>
              <a:ext cx="511350" cy="511375"/>
            </a:xfrm>
            <a:custGeom>
              <a:rect b="b" l="l" r="r" t="t"/>
              <a:pathLst>
                <a:path extrusionOk="0" h="20455" w="20454">
                  <a:moveTo>
                    <a:pt x="20453" y="1"/>
                  </a:moveTo>
                  <a:lnTo>
                    <a:pt x="20453" y="1"/>
                  </a:lnTo>
                  <a:cubicBezTo>
                    <a:pt x="19736" y="63"/>
                    <a:pt x="19023" y="158"/>
                    <a:pt x="18312" y="287"/>
                  </a:cubicBezTo>
                  <a:lnTo>
                    <a:pt x="289" y="18312"/>
                  </a:lnTo>
                  <a:cubicBezTo>
                    <a:pt x="159" y="19023"/>
                    <a:pt x="63" y="19736"/>
                    <a:pt x="1" y="20455"/>
                  </a:cubicBezTo>
                  <a:lnTo>
                    <a:pt x="204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49"/>
            <p:cNvSpPr/>
            <p:nvPr/>
          </p:nvSpPr>
          <p:spPr>
            <a:xfrm>
              <a:off x="238125" y="2189800"/>
              <a:ext cx="646975" cy="646950"/>
            </a:xfrm>
            <a:custGeom>
              <a:rect b="b" l="l" r="r" t="t"/>
              <a:pathLst>
                <a:path extrusionOk="0" h="25878" w="25879">
                  <a:moveTo>
                    <a:pt x="24220" y="1"/>
                  </a:moveTo>
                  <a:lnTo>
                    <a:pt x="0" y="24221"/>
                  </a:lnTo>
                  <a:cubicBezTo>
                    <a:pt x="46" y="24774"/>
                    <a:pt x="111" y="25327"/>
                    <a:pt x="197" y="25877"/>
                  </a:cubicBezTo>
                  <a:lnTo>
                    <a:pt x="25878" y="197"/>
                  </a:lnTo>
                  <a:cubicBezTo>
                    <a:pt x="25328" y="111"/>
                    <a:pt x="24775" y="45"/>
                    <a:pt x="242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49"/>
            <p:cNvSpPr/>
            <p:nvPr/>
          </p:nvSpPr>
          <p:spPr>
            <a:xfrm>
              <a:off x="260500" y="2212175"/>
              <a:ext cx="735575" cy="735575"/>
            </a:xfrm>
            <a:custGeom>
              <a:rect b="b" l="l" r="r" t="t"/>
              <a:pathLst>
                <a:path extrusionOk="0" h="29423" w="29423">
                  <a:moveTo>
                    <a:pt x="28037" y="0"/>
                  </a:moveTo>
                  <a:lnTo>
                    <a:pt x="1" y="28036"/>
                  </a:lnTo>
                  <a:cubicBezTo>
                    <a:pt x="143" y="28502"/>
                    <a:pt x="298" y="28964"/>
                    <a:pt x="470" y="29423"/>
                  </a:cubicBezTo>
                  <a:lnTo>
                    <a:pt x="29422" y="471"/>
                  </a:lnTo>
                  <a:cubicBezTo>
                    <a:pt x="28965" y="299"/>
                    <a:pt x="28503" y="142"/>
                    <a:pt x="280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49"/>
            <p:cNvSpPr/>
            <p:nvPr/>
          </p:nvSpPr>
          <p:spPr>
            <a:xfrm>
              <a:off x="301425" y="2253075"/>
              <a:ext cx="788775" cy="788825"/>
            </a:xfrm>
            <a:custGeom>
              <a:rect b="b" l="l" r="r" t="t"/>
              <a:pathLst>
                <a:path extrusionOk="0" h="31553" w="31551">
                  <a:moveTo>
                    <a:pt x="30370" y="1"/>
                  </a:moveTo>
                  <a:lnTo>
                    <a:pt x="0" y="30371"/>
                  </a:lnTo>
                  <a:cubicBezTo>
                    <a:pt x="211" y="30770"/>
                    <a:pt x="436" y="31164"/>
                    <a:pt x="675" y="31552"/>
                  </a:cubicBezTo>
                  <a:lnTo>
                    <a:pt x="31551" y="675"/>
                  </a:lnTo>
                  <a:cubicBezTo>
                    <a:pt x="31163" y="437"/>
                    <a:pt x="30770" y="213"/>
                    <a:pt x="303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49"/>
            <p:cNvSpPr/>
            <p:nvPr/>
          </p:nvSpPr>
          <p:spPr>
            <a:xfrm>
              <a:off x="356800" y="2308450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547" y="1"/>
                  </a:moveTo>
                  <a:lnTo>
                    <a:pt x="0" y="31549"/>
                  </a:lnTo>
                  <a:cubicBezTo>
                    <a:pt x="270" y="31890"/>
                    <a:pt x="552" y="32227"/>
                    <a:pt x="846" y="32556"/>
                  </a:cubicBezTo>
                  <a:lnTo>
                    <a:pt x="32556" y="848"/>
                  </a:lnTo>
                  <a:cubicBezTo>
                    <a:pt x="32226" y="554"/>
                    <a:pt x="31890" y="272"/>
                    <a:pt x="315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49"/>
            <p:cNvSpPr/>
            <p:nvPr/>
          </p:nvSpPr>
          <p:spPr>
            <a:xfrm>
              <a:off x="424825" y="2376525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711" y="1"/>
                  </a:moveTo>
                  <a:lnTo>
                    <a:pt x="1" y="31709"/>
                  </a:lnTo>
                  <a:cubicBezTo>
                    <a:pt x="331" y="32003"/>
                    <a:pt x="667" y="32286"/>
                    <a:pt x="1010" y="32556"/>
                  </a:cubicBezTo>
                  <a:lnTo>
                    <a:pt x="32557" y="1010"/>
                  </a:lnTo>
                  <a:cubicBezTo>
                    <a:pt x="32287" y="667"/>
                    <a:pt x="32005" y="330"/>
                    <a:pt x="317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49"/>
            <p:cNvSpPr/>
            <p:nvPr/>
          </p:nvSpPr>
          <p:spPr>
            <a:xfrm>
              <a:off x="505350" y="2457000"/>
              <a:ext cx="788775" cy="788875"/>
            </a:xfrm>
            <a:custGeom>
              <a:rect b="b" l="l" r="r" t="t"/>
              <a:pathLst>
                <a:path extrusionOk="0" h="31555" w="31551">
                  <a:moveTo>
                    <a:pt x="30878" y="1"/>
                  </a:moveTo>
                  <a:lnTo>
                    <a:pt x="0" y="30879"/>
                  </a:lnTo>
                  <a:cubicBezTo>
                    <a:pt x="388" y="31116"/>
                    <a:pt x="782" y="31340"/>
                    <a:pt x="1181" y="31554"/>
                  </a:cubicBezTo>
                  <a:lnTo>
                    <a:pt x="31551" y="1182"/>
                  </a:lnTo>
                  <a:cubicBezTo>
                    <a:pt x="31340" y="783"/>
                    <a:pt x="31116" y="389"/>
                    <a:pt x="308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49"/>
            <p:cNvSpPr/>
            <p:nvPr/>
          </p:nvSpPr>
          <p:spPr>
            <a:xfrm>
              <a:off x="599500" y="2551175"/>
              <a:ext cx="735550" cy="735550"/>
            </a:xfrm>
            <a:custGeom>
              <a:rect b="b" l="l" r="r" t="t"/>
              <a:pathLst>
                <a:path extrusionOk="0" h="29422" w="29422">
                  <a:moveTo>
                    <a:pt x="28952" y="1"/>
                  </a:moveTo>
                  <a:lnTo>
                    <a:pt x="0" y="28953"/>
                  </a:lnTo>
                  <a:cubicBezTo>
                    <a:pt x="457" y="29125"/>
                    <a:pt x="919" y="29282"/>
                    <a:pt x="1385" y="29422"/>
                  </a:cubicBezTo>
                  <a:lnTo>
                    <a:pt x="29421" y="1386"/>
                  </a:lnTo>
                  <a:cubicBezTo>
                    <a:pt x="29281" y="920"/>
                    <a:pt x="29124" y="458"/>
                    <a:pt x="289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49"/>
            <p:cNvSpPr/>
            <p:nvPr/>
          </p:nvSpPr>
          <p:spPr>
            <a:xfrm>
              <a:off x="710450" y="2662150"/>
              <a:ext cx="647000" cy="646975"/>
            </a:xfrm>
            <a:custGeom>
              <a:rect b="b" l="l" r="r" t="t"/>
              <a:pathLst>
                <a:path extrusionOk="0" h="25879" w="25880">
                  <a:moveTo>
                    <a:pt x="25682" y="1"/>
                  </a:moveTo>
                  <a:lnTo>
                    <a:pt x="1" y="25681"/>
                  </a:lnTo>
                  <a:cubicBezTo>
                    <a:pt x="552" y="25767"/>
                    <a:pt x="1104" y="25833"/>
                    <a:pt x="1659" y="25879"/>
                  </a:cubicBezTo>
                  <a:lnTo>
                    <a:pt x="25879" y="1659"/>
                  </a:lnTo>
                  <a:cubicBezTo>
                    <a:pt x="25834" y="1104"/>
                    <a:pt x="25768" y="551"/>
                    <a:pt x="256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49"/>
            <p:cNvSpPr/>
            <p:nvPr/>
          </p:nvSpPr>
          <p:spPr>
            <a:xfrm>
              <a:off x="845925" y="2797575"/>
              <a:ext cx="511350" cy="511350"/>
            </a:xfrm>
            <a:custGeom>
              <a:rect b="b" l="l" r="r" t="t"/>
              <a:pathLst>
                <a:path extrusionOk="0" h="20454" w="20454">
                  <a:moveTo>
                    <a:pt x="20453" y="1"/>
                  </a:moveTo>
                  <a:lnTo>
                    <a:pt x="1" y="20453"/>
                  </a:lnTo>
                  <a:cubicBezTo>
                    <a:pt x="718" y="20391"/>
                    <a:pt x="1431" y="20297"/>
                    <a:pt x="2142" y="20167"/>
                  </a:cubicBezTo>
                  <a:lnTo>
                    <a:pt x="20165" y="2142"/>
                  </a:lnTo>
                  <a:cubicBezTo>
                    <a:pt x="20295" y="1433"/>
                    <a:pt x="20391" y="720"/>
                    <a:pt x="204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49"/>
            <p:cNvSpPr/>
            <p:nvPr/>
          </p:nvSpPr>
          <p:spPr>
            <a:xfrm>
              <a:off x="1037700" y="2989400"/>
              <a:ext cx="267950" cy="267900"/>
            </a:xfrm>
            <a:custGeom>
              <a:rect b="b" l="l" r="r" t="t"/>
              <a:pathLst>
                <a:path extrusionOk="0" h="10716" w="10718">
                  <a:moveTo>
                    <a:pt x="10717" y="1"/>
                  </a:moveTo>
                  <a:lnTo>
                    <a:pt x="1" y="10715"/>
                  </a:lnTo>
                  <a:cubicBezTo>
                    <a:pt x="4703" y="8488"/>
                    <a:pt x="8489" y="4703"/>
                    <a:pt x="107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5" name="Google Shape;1395;p49"/>
          <p:cNvGrpSpPr/>
          <p:nvPr/>
        </p:nvGrpSpPr>
        <p:grpSpPr>
          <a:xfrm>
            <a:off x="-623255" y="1055160"/>
            <a:ext cx="1967581" cy="2009377"/>
            <a:chOff x="441625" y="885600"/>
            <a:chExt cx="1100375" cy="1123750"/>
          </a:xfrm>
        </p:grpSpPr>
        <p:sp>
          <p:nvSpPr>
            <p:cNvPr id="1396" name="Google Shape;1396;p49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49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49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49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49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49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49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49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49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49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49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49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49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49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49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49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49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49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49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49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49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49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49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49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49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49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49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49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49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49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49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49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49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49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49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49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49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49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49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49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49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49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49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49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49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49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49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49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49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49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49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49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49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49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49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49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49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49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49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49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49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49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49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49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49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49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49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49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49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49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49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49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49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49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49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49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49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49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49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49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49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49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49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49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49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49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49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49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49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49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49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49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49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49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49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49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49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49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49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49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49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49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49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49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49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49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49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49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49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49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49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49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49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49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49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49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49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49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49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49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49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49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49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49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49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21" name="Google Shape;1521;p49"/>
          <p:cNvSpPr/>
          <p:nvPr/>
        </p:nvSpPr>
        <p:spPr>
          <a:xfrm>
            <a:off x="751325" y="2319605"/>
            <a:ext cx="1000622" cy="911997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22" name="Google Shape;1522;p49"/>
          <p:cNvGrpSpPr/>
          <p:nvPr/>
        </p:nvGrpSpPr>
        <p:grpSpPr>
          <a:xfrm>
            <a:off x="7279720" y="-478298"/>
            <a:ext cx="1356246" cy="1356213"/>
            <a:chOff x="2817100" y="2404400"/>
            <a:chExt cx="1024200" cy="1024175"/>
          </a:xfrm>
        </p:grpSpPr>
        <p:sp>
          <p:nvSpPr>
            <p:cNvPr id="1523" name="Google Shape;1523;p49"/>
            <p:cNvSpPr/>
            <p:nvPr/>
          </p:nvSpPr>
          <p:spPr>
            <a:xfrm>
              <a:off x="2817100" y="2404400"/>
              <a:ext cx="1024200" cy="1024175"/>
            </a:xfrm>
            <a:custGeom>
              <a:rect b="b" l="l" r="r" t="t"/>
              <a:pathLst>
                <a:path extrusionOk="0" h="40967" w="40968">
                  <a:moveTo>
                    <a:pt x="20485" y="1440"/>
                  </a:moveTo>
                  <a:cubicBezTo>
                    <a:pt x="30985" y="1440"/>
                    <a:pt x="39527" y="9983"/>
                    <a:pt x="39527" y="20484"/>
                  </a:cubicBezTo>
                  <a:cubicBezTo>
                    <a:pt x="39527" y="30984"/>
                    <a:pt x="30984" y="39528"/>
                    <a:pt x="20485" y="39528"/>
                  </a:cubicBezTo>
                  <a:cubicBezTo>
                    <a:pt x="9984" y="39528"/>
                    <a:pt x="1441" y="30984"/>
                    <a:pt x="1441" y="20484"/>
                  </a:cubicBezTo>
                  <a:cubicBezTo>
                    <a:pt x="1441" y="9983"/>
                    <a:pt x="9984" y="1440"/>
                    <a:pt x="20485" y="1440"/>
                  </a:cubicBezTo>
                  <a:close/>
                  <a:moveTo>
                    <a:pt x="20485" y="1"/>
                  </a:moveTo>
                  <a:cubicBezTo>
                    <a:pt x="9190" y="1"/>
                    <a:pt x="0" y="9189"/>
                    <a:pt x="0" y="20484"/>
                  </a:cubicBezTo>
                  <a:cubicBezTo>
                    <a:pt x="0" y="31779"/>
                    <a:pt x="9190" y="40967"/>
                    <a:pt x="20485" y="40967"/>
                  </a:cubicBezTo>
                  <a:cubicBezTo>
                    <a:pt x="31778" y="40967"/>
                    <a:pt x="40968" y="31777"/>
                    <a:pt x="40968" y="20484"/>
                  </a:cubicBezTo>
                  <a:cubicBezTo>
                    <a:pt x="40968" y="9190"/>
                    <a:pt x="31778" y="1"/>
                    <a:pt x="20485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49"/>
            <p:cNvSpPr/>
            <p:nvPr/>
          </p:nvSpPr>
          <p:spPr>
            <a:xfrm>
              <a:off x="2938350" y="2525675"/>
              <a:ext cx="781700" cy="781650"/>
            </a:xfrm>
            <a:custGeom>
              <a:rect b="b" l="l" r="r" t="t"/>
              <a:pathLst>
                <a:path extrusionOk="0" h="31266" w="31268">
                  <a:moveTo>
                    <a:pt x="15635" y="1439"/>
                  </a:moveTo>
                  <a:cubicBezTo>
                    <a:pt x="23460" y="1439"/>
                    <a:pt x="29827" y="7806"/>
                    <a:pt x="29827" y="15633"/>
                  </a:cubicBezTo>
                  <a:cubicBezTo>
                    <a:pt x="29827" y="23457"/>
                    <a:pt x="23460" y="29825"/>
                    <a:pt x="15635" y="29825"/>
                  </a:cubicBezTo>
                  <a:cubicBezTo>
                    <a:pt x="7808" y="29825"/>
                    <a:pt x="1441" y="23457"/>
                    <a:pt x="1441" y="15633"/>
                  </a:cubicBezTo>
                  <a:cubicBezTo>
                    <a:pt x="1441" y="7806"/>
                    <a:pt x="7808" y="1439"/>
                    <a:pt x="15635" y="1439"/>
                  </a:cubicBezTo>
                  <a:close/>
                  <a:moveTo>
                    <a:pt x="15635" y="0"/>
                  </a:moveTo>
                  <a:cubicBezTo>
                    <a:pt x="7014" y="0"/>
                    <a:pt x="1" y="7012"/>
                    <a:pt x="1" y="15633"/>
                  </a:cubicBezTo>
                  <a:cubicBezTo>
                    <a:pt x="1" y="24252"/>
                    <a:pt x="7014" y="31265"/>
                    <a:pt x="15635" y="31265"/>
                  </a:cubicBezTo>
                  <a:cubicBezTo>
                    <a:pt x="24254" y="31265"/>
                    <a:pt x="31267" y="24252"/>
                    <a:pt x="31267" y="15633"/>
                  </a:cubicBezTo>
                  <a:cubicBezTo>
                    <a:pt x="31267" y="7013"/>
                    <a:pt x="24254" y="0"/>
                    <a:pt x="15635" y="0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49"/>
            <p:cNvSpPr/>
            <p:nvPr/>
          </p:nvSpPr>
          <p:spPr>
            <a:xfrm>
              <a:off x="3061000" y="2648275"/>
              <a:ext cx="536400" cy="536425"/>
            </a:xfrm>
            <a:custGeom>
              <a:rect b="b" l="l" r="r" t="t"/>
              <a:pathLst>
                <a:path extrusionOk="0" h="21457" w="21456">
                  <a:moveTo>
                    <a:pt x="10729" y="1440"/>
                  </a:moveTo>
                  <a:cubicBezTo>
                    <a:pt x="15849" y="1440"/>
                    <a:pt x="20016" y="5607"/>
                    <a:pt x="20016" y="10729"/>
                  </a:cubicBezTo>
                  <a:cubicBezTo>
                    <a:pt x="20016" y="15851"/>
                    <a:pt x="15849" y="20016"/>
                    <a:pt x="10729" y="20016"/>
                  </a:cubicBezTo>
                  <a:cubicBezTo>
                    <a:pt x="5607" y="20016"/>
                    <a:pt x="1440" y="15849"/>
                    <a:pt x="1440" y="10729"/>
                  </a:cubicBezTo>
                  <a:cubicBezTo>
                    <a:pt x="1440" y="5607"/>
                    <a:pt x="5607" y="1440"/>
                    <a:pt x="10729" y="1440"/>
                  </a:cubicBezTo>
                  <a:close/>
                  <a:moveTo>
                    <a:pt x="10729" y="1"/>
                  </a:moveTo>
                  <a:cubicBezTo>
                    <a:pt x="4814" y="1"/>
                    <a:pt x="1" y="4812"/>
                    <a:pt x="1" y="10729"/>
                  </a:cubicBezTo>
                  <a:cubicBezTo>
                    <a:pt x="1" y="16644"/>
                    <a:pt x="4812" y="21457"/>
                    <a:pt x="10729" y="21457"/>
                  </a:cubicBezTo>
                  <a:cubicBezTo>
                    <a:pt x="16644" y="21457"/>
                    <a:pt x="21455" y="16644"/>
                    <a:pt x="21455" y="10729"/>
                  </a:cubicBezTo>
                  <a:cubicBezTo>
                    <a:pt x="21455" y="4814"/>
                    <a:pt x="16642" y="1"/>
                    <a:pt x="10729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26" name="Google Shape;1526;p49"/>
          <p:cNvSpPr/>
          <p:nvPr/>
        </p:nvSpPr>
        <p:spPr>
          <a:xfrm>
            <a:off x="5237925" y="-683400"/>
            <a:ext cx="1308599" cy="1300998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7" name="Google Shape;1527;p49"/>
          <p:cNvSpPr/>
          <p:nvPr/>
        </p:nvSpPr>
        <p:spPr>
          <a:xfrm>
            <a:off x="5306146" y="-615132"/>
            <a:ext cx="1308599" cy="1300951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8" name="Google Shape;1528;p49"/>
          <p:cNvSpPr/>
          <p:nvPr/>
        </p:nvSpPr>
        <p:spPr>
          <a:xfrm>
            <a:off x="5374367" y="-546911"/>
            <a:ext cx="1308646" cy="1300998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9" name="Google Shape;1529;p49"/>
          <p:cNvSpPr/>
          <p:nvPr/>
        </p:nvSpPr>
        <p:spPr>
          <a:xfrm>
            <a:off x="2528125" y="4525475"/>
            <a:ext cx="1308599" cy="1300998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0" name="Google Shape;1530;p49"/>
          <p:cNvSpPr/>
          <p:nvPr/>
        </p:nvSpPr>
        <p:spPr>
          <a:xfrm>
            <a:off x="2596346" y="4593743"/>
            <a:ext cx="1308599" cy="1300951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1" name="Google Shape;1531;p49"/>
          <p:cNvSpPr/>
          <p:nvPr/>
        </p:nvSpPr>
        <p:spPr>
          <a:xfrm>
            <a:off x="2664567" y="4661964"/>
            <a:ext cx="1308646" cy="1300998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5" name="Shape 1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" name="Google Shape;1536;p50"/>
          <p:cNvSpPr/>
          <p:nvPr/>
        </p:nvSpPr>
        <p:spPr>
          <a:xfrm>
            <a:off x="-667475" y="1929600"/>
            <a:ext cx="4212300" cy="42123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37" name="Google Shape;1537;p50"/>
          <p:cNvGrpSpPr/>
          <p:nvPr/>
        </p:nvGrpSpPr>
        <p:grpSpPr>
          <a:xfrm>
            <a:off x="-561670" y="1798598"/>
            <a:ext cx="1584069" cy="1615186"/>
            <a:chOff x="238125" y="2189800"/>
            <a:chExt cx="1119325" cy="1119325"/>
          </a:xfrm>
        </p:grpSpPr>
        <p:sp>
          <p:nvSpPr>
            <p:cNvPr id="1538" name="Google Shape;1538;p50"/>
            <p:cNvSpPr/>
            <p:nvPr/>
          </p:nvSpPr>
          <p:spPr>
            <a:xfrm>
              <a:off x="289900" y="2241600"/>
              <a:ext cx="267950" cy="267950"/>
            </a:xfrm>
            <a:custGeom>
              <a:rect b="b" l="l" r="r" t="t"/>
              <a:pathLst>
                <a:path extrusionOk="0" h="10718" w="10718">
                  <a:moveTo>
                    <a:pt x="10717" y="1"/>
                  </a:moveTo>
                  <a:lnTo>
                    <a:pt x="10717" y="1"/>
                  </a:lnTo>
                  <a:cubicBezTo>
                    <a:pt x="8382" y="1104"/>
                    <a:pt x="6257" y="2604"/>
                    <a:pt x="4431" y="4431"/>
                  </a:cubicBezTo>
                  <a:cubicBezTo>
                    <a:pt x="2604" y="6255"/>
                    <a:pt x="1106" y="8382"/>
                    <a:pt x="1" y="10717"/>
                  </a:cubicBezTo>
                  <a:lnTo>
                    <a:pt x="107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50"/>
            <p:cNvSpPr/>
            <p:nvPr/>
          </p:nvSpPr>
          <p:spPr>
            <a:xfrm>
              <a:off x="238275" y="2189975"/>
              <a:ext cx="511350" cy="511375"/>
            </a:xfrm>
            <a:custGeom>
              <a:rect b="b" l="l" r="r" t="t"/>
              <a:pathLst>
                <a:path extrusionOk="0" h="20455" w="20454">
                  <a:moveTo>
                    <a:pt x="20453" y="1"/>
                  </a:moveTo>
                  <a:lnTo>
                    <a:pt x="20453" y="1"/>
                  </a:lnTo>
                  <a:cubicBezTo>
                    <a:pt x="19736" y="63"/>
                    <a:pt x="19023" y="158"/>
                    <a:pt x="18312" y="287"/>
                  </a:cubicBezTo>
                  <a:lnTo>
                    <a:pt x="289" y="18312"/>
                  </a:lnTo>
                  <a:cubicBezTo>
                    <a:pt x="159" y="19023"/>
                    <a:pt x="63" y="19736"/>
                    <a:pt x="1" y="20455"/>
                  </a:cubicBezTo>
                  <a:lnTo>
                    <a:pt x="204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50"/>
            <p:cNvSpPr/>
            <p:nvPr/>
          </p:nvSpPr>
          <p:spPr>
            <a:xfrm>
              <a:off x="238125" y="2189800"/>
              <a:ext cx="646975" cy="646950"/>
            </a:xfrm>
            <a:custGeom>
              <a:rect b="b" l="l" r="r" t="t"/>
              <a:pathLst>
                <a:path extrusionOk="0" h="25878" w="25879">
                  <a:moveTo>
                    <a:pt x="24220" y="1"/>
                  </a:moveTo>
                  <a:lnTo>
                    <a:pt x="0" y="24221"/>
                  </a:lnTo>
                  <a:cubicBezTo>
                    <a:pt x="46" y="24774"/>
                    <a:pt x="111" y="25327"/>
                    <a:pt x="197" y="25877"/>
                  </a:cubicBezTo>
                  <a:lnTo>
                    <a:pt x="25878" y="197"/>
                  </a:lnTo>
                  <a:cubicBezTo>
                    <a:pt x="25328" y="111"/>
                    <a:pt x="24775" y="45"/>
                    <a:pt x="24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50"/>
            <p:cNvSpPr/>
            <p:nvPr/>
          </p:nvSpPr>
          <p:spPr>
            <a:xfrm>
              <a:off x="260500" y="2212175"/>
              <a:ext cx="735575" cy="735575"/>
            </a:xfrm>
            <a:custGeom>
              <a:rect b="b" l="l" r="r" t="t"/>
              <a:pathLst>
                <a:path extrusionOk="0" h="29423" w="29423">
                  <a:moveTo>
                    <a:pt x="28037" y="0"/>
                  </a:moveTo>
                  <a:lnTo>
                    <a:pt x="1" y="28036"/>
                  </a:lnTo>
                  <a:cubicBezTo>
                    <a:pt x="143" y="28502"/>
                    <a:pt x="298" y="28964"/>
                    <a:pt x="470" y="29423"/>
                  </a:cubicBezTo>
                  <a:lnTo>
                    <a:pt x="29422" y="471"/>
                  </a:lnTo>
                  <a:cubicBezTo>
                    <a:pt x="28965" y="299"/>
                    <a:pt x="28503" y="142"/>
                    <a:pt x="280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50"/>
            <p:cNvSpPr/>
            <p:nvPr/>
          </p:nvSpPr>
          <p:spPr>
            <a:xfrm>
              <a:off x="301425" y="2253075"/>
              <a:ext cx="788775" cy="788825"/>
            </a:xfrm>
            <a:custGeom>
              <a:rect b="b" l="l" r="r" t="t"/>
              <a:pathLst>
                <a:path extrusionOk="0" h="31553" w="31551">
                  <a:moveTo>
                    <a:pt x="30370" y="1"/>
                  </a:moveTo>
                  <a:lnTo>
                    <a:pt x="0" y="30371"/>
                  </a:lnTo>
                  <a:cubicBezTo>
                    <a:pt x="211" y="30770"/>
                    <a:pt x="436" y="31164"/>
                    <a:pt x="675" y="31552"/>
                  </a:cubicBezTo>
                  <a:lnTo>
                    <a:pt x="31551" y="675"/>
                  </a:lnTo>
                  <a:cubicBezTo>
                    <a:pt x="31163" y="437"/>
                    <a:pt x="30770" y="213"/>
                    <a:pt x="303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50"/>
            <p:cNvSpPr/>
            <p:nvPr/>
          </p:nvSpPr>
          <p:spPr>
            <a:xfrm>
              <a:off x="356800" y="2308450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547" y="1"/>
                  </a:moveTo>
                  <a:lnTo>
                    <a:pt x="0" y="31549"/>
                  </a:lnTo>
                  <a:cubicBezTo>
                    <a:pt x="270" y="31890"/>
                    <a:pt x="552" y="32227"/>
                    <a:pt x="846" y="32556"/>
                  </a:cubicBezTo>
                  <a:lnTo>
                    <a:pt x="32556" y="848"/>
                  </a:lnTo>
                  <a:cubicBezTo>
                    <a:pt x="32226" y="554"/>
                    <a:pt x="31890" y="272"/>
                    <a:pt x="31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50"/>
            <p:cNvSpPr/>
            <p:nvPr/>
          </p:nvSpPr>
          <p:spPr>
            <a:xfrm>
              <a:off x="424825" y="2376525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711" y="1"/>
                  </a:moveTo>
                  <a:lnTo>
                    <a:pt x="1" y="31709"/>
                  </a:lnTo>
                  <a:cubicBezTo>
                    <a:pt x="331" y="32003"/>
                    <a:pt x="667" y="32286"/>
                    <a:pt x="1010" y="32556"/>
                  </a:cubicBezTo>
                  <a:lnTo>
                    <a:pt x="32557" y="1010"/>
                  </a:lnTo>
                  <a:cubicBezTo>
                    <a:pt x="32287" y="667"/>
                    <a:pt x="32005" y="330"/>
                    <a:pt x="317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50"/>
            <p:cNvSpPr/>
            <p:nvPr/>
          </p:nvSpPr>
          <p:spPr>
            <a:xfrm>
              <a:off x="505350" y="2457000"/>
              <a:ext cx="788775" cy="788875"/>
            </a:xfrm>
            <a:custGeom>
              <a:rect b="b" l="l" r="r" t="t"/>
              <a:pathLst>
                <a:path extrusionOk="0" h="31555" w="31551">
                  <a:moveTo>
                    <a:pt x="30878" y="1"/>
                  </a:moveTo>
                  <a:lnTo>
                    <a:pt x="0" y="30879"/>
                  </a:lnTo>
                  <a:cubicBezTo>
                    <a:pt x="388" y="31116"/>
                    <a:pt x="782" y="31340"/>
                    <a:pt x="1181" y="31554"/>
                  </a:cubicBezTo>
                  <a:lnTo>
                    <a:pt x="31551" y="1182"/>
                  </a:lnTo>
                  <a:cubicBezTo>
                    <a:pt x="31340" y="783"/>
                    <a:pt x="31116" y="389"/>
                    <a:pt x="308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50"/>
            <p:cNvSpPr/>
            <p:nvPr/>
          </p:nvSpPr>
          <p:spPr>
            <a:xfrm>
              <a:off x="599500" y="2551175"/>
              <a:ext cx="735550" cy="735550"/>
            </a:xfrm>
            <a:custGeom>
              <a:rect b="b" l="l" r="r" t="t"/>
              <a:pathLst>
                <a:path extrusionOk="0" h="29422" w="29422">
                  <a:moveTo>
                    <a:pt x="28952" y="1"/>
                  </a:moveTo>
                  <a:lnTo>
                    <a:pt x="0" y="28953"/>
                  </a:lnTo>
                  <a:cubicBezTo>
                    <a:pt x="457" y="29125"/>
                    <a:pt x="919" y="29282"/>
                    <a:pt x="1385" y="29422"/>
                  </a:cubicBezTo>
                  <a:lnTo>
                    <a:pt x="29421" y="1386"/>
                  </a:lnTo>
                  <a:cubicBezTo>
                    <a:pt x="29281" y="920"/>
                    <a:pt x="29124" y="458"/>
                    <a:pt x="289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50"/>
            <p:cNvSpPr/>
            <p:nvPr/>
          </p:nvSpPr>
          <p:spPr>
            <a:xfrm>
              <a:off x="710450" y="2662150"/>
              <a:ext cx="647000" cy="646975"/>
            </a:xfrm>
            <a:custGeom>
              <a:rect b="b" l="l" r="r" t="t"/>
              <a:pathLst>
                <a:path extrusionOk="0" h="25879" w="25880">
                  <a:moveTo>
                    <a:pt x="25682" y="1"/>
                  </a:moveTo>
                  <a:lnTo>
                    <a:pt x="1" y="25681"/>
                  </a:lnTo>
                  <a:cubicBezTo>
                    <a:pt x="552" y="25767"/>
                    <a:pt x="1104" y="25833"/>
                    <a:pt x="1659" y="25879"/>
                  </a:cubicBezTo>
                  <a:lnTo>
                    <a:pt x="25879" y="1659"/>
                  </a:lnTo>
                  <a:cubicBezTo>
                    <a:pt x="25834" y="1104"/>
                    <a:pt x="25768" y="551"/>
                    <a:pt x="256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50"/>
            <p:cNvSpPr/>
            <p:nvPr/>
          </p:nvSpPr>
          <p:spPr>
            <a:xfrm>
              <a:off x="845925" y="2797575"/>
              <a:ext cx="511350" cy="511350"/>
            </a:xfrm>
            <a:custGeom>
              <a:rect b="b" l="l" r="r" t="t"/>
              <a:pathLst>
                <a:path extrusionOk="0" h="20454" w="20454">
                  <a:moveTo>
                    <a:pt x="20453" y="1"/>
                  </a:moveTo>
                  <a:lnTo>
                    <a:pt x="1" y="20453"/>
                  </a:lnTo>
                  <a:cubicBezTo>
                    <a:pt x="718" y="20391"/>
                    <a:pt x="1431" y="20297"/>
                    <a:pt x="2142" y="20167"/>
                  </a:cubicBezTo>
                  <a:lnTo>
                    <a:pt x="20165" y="2142"/>
                  </a:lnTo>
                  <a:cubicBezTo>
                    <a:pt x="20295" y="1433"/>
                    <a:pt x="20391" y="720"/>
                    <a:pt x="204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50"/>
            <p:cNvSpPr/>
            <p:nvPr/>
          </p:nvSpPr>
          <p:spPr>
            <a:xfrm>
              <a:off x="1037700" y="2989400"/>
              <a:ext cx="267950" cy="267900"/>
            </a:xfrm>
            <a:custGeom>
              <a:rect b="b" l="l" r="r" t="t"/>
              <a:pathLst>
                <a:path extrusionOk="0" h="10716" w="10718">
                  <a:moveTo>
                    <a:pt x="10717" y="1"/>
                  </a:moveTo>
                  <a:lnTo>
                    <a:pt x="1" y="10715"/>
                  </a:lnTo>
                  <a:cubicBezTo>
                    <a:pt x="4703" y="8488"/>
                    <a:pt x="8489" y="4703"/>
                    <a:pt x="107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50" name="Google Shape;1550;p50"/>
          <p:cNvSpPr/>
          <p:nvPr/>
        </p:nvSpPr>
        <p:spPr>
          <a:xfrm>
            <a:off x="2927477" y="4764027"/>
            <a:ext cx="481962" cy="481962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51" name="Google Shape;1551;p50"/>
          <p:cNvGrpSpPr/>
          <p:nvPr/>
        </p:nvGrpSpPr>
        <p:grpSpPr>
          <a:xfrm>
            <a:off x="3108320" y="2884874"/>
            <a:ext cx="765153" cy="765068"/>
            <a:chOff x="1451675" y="2190025"/>
            <a:chExt cx="184650" cy="184625"/>
          </a:xfrm>
        </p:grpSpPr>
        <p:sp>
          <p:nvSpPr>
            <p:cNvPr id="1552" name="Google Shape;1552;p50"/>
            <p:cNvSpPr/>
            <p:nvPr/>
          </p:nvSpPr>
          <p:spPr>
            <a:xfrm>
              <a:off x="1591925" y="2190025"/>
              <a:ext cx="44400" cy="44400"/>
            </a:xfrm>
            <a:custGeom>
              <a:rect b="b" l="l" r="r" t="t"/>
              <a:pathLst>
                <a:path extrusionOk="0" h="1776" w="1776">
                  <a:moveTo>
                    <a:pt x="888" y="0"/>
                  </a:moveTo>
                  <a:cubicBezTo>
                    <a:pt x="399" y="0"/>
                    <a:pt x="0" y="398"/>
                    <a:pt x="0" y="888"/>
                  </a:cubicBezTo>
                  <a:cubicBezTo>
                    <a:pt x="0" y="1377"/>
                    <a:pt x="399" y="1775"/>
                    <a:pt x="888" y="1775"/>
                  </a:cubicBezTo>
                  <a:cubicBezTo>
                    <a:pt x="1377" y="1775"/>
                    <a:pt x="1775" y="1377"/>
                    <a:pt x="1775" y="888"/>
                  </a:cubicBezTo>
                  <a:cubicBezTo>
                    <a:pt x="1775" y="398"/>
                    <a:pt x="1377" y="0"/>
                    <a:pt x="8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50"/>
            <p:cNvSpPr/>
            <p:nvPr/>
          </p:nvSpPr>
          <p:spPr>
            <a:xfrm>
              <a:off x="1522750" y="2259200"/>
              <a:ext cx="44400" cy="44350"/>
            </a:xfrm>
            <a:custGeom>
              <a:rect b="b" l="l" r="r" t="t"/>
              <a:pathLst>
                <a:path extrusionOk="0" h="1774" w="1776">
                  <a:moveTo>
                    <a:pt x="888" y="0"/>
                  </a:moveTo>
                  <a:cubicBezTo>
                    <a:pt x="399" y="0"/>
                    <a:pt x="1" y="397"/>
                    <a:pt x="1" y="888"/>
                  </a:cubicBezTo>
                  <a:cubicBezTo>
                    <a:pt x="1" y="1377"/>
                    <a:pt x="399" y="1773"/>
                    <a:pt x="888" y="1773"/>
                  </a:cubicBezTo>
                  <a:cubicBezTo>
                    <a:pt x="1379" y="1773"/>
                    <a:pt x="1775" y="1377"/>
                    <a:pt x="1775" y="888"/>
                  </a:cubicBezTo>
                  <a:cubicBezTo>
                    <a:pt x="1775" y="397"/>
                    <a:pt x="1379" y="0"/>
                    <a:pt x="8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50"/>
            <p:cNvSpPr/>
            <p:nvPr/>
          </p:nvSpPr>
          <p:spPr>
            <a:xfrm>
              <a:off x="1451675" y="2330300"/>
              <a:ext cx="44350" cy="44350"/>
            </a:xfrm>
            <a:custGeom>
              <a:rect b="b" l="l" r="r" t="t"/>
              <a:pathLst>
                <a:path extrusionOk="0" h="1774" w="1774">
                  <a:moveTo>
                    <a:pt x="887" y="1"/>
                  </a:moveTo>
                  <a:cubicBezTo>
                    <a:pt x="397" y="1"/>
                    <a:pt x="1" y="397"/>
                    <a:pt x="1" y="888"/>
                  </a:cubicBezTo>
                  <a:cubicBezTo>
                    <a:pt x="1" y="1377"/>
                    <a:pt x="397" y="1774"/>
                    <a:pt x="887" y="1774"/>
                  </a:cubicBezTo>
                  <a:cubicBezTo>
                    <a:pt x="1377" y="1774"/>
                    <a:pt x="1774" y="1377"/>
                    <a:pt x="1774" y="888"/>
                  </a:cubicBezTo>
                  <a:cubicBezTo>
                    <a:pt x="1774" y="397"/>
                    <a:pt x="1377" y="1"/>
                    <a:pt x="8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555" name="Google Shape;1555;p50"/>
          <p:cNvCxnSpPr/>
          <p:nvPr/>
        </p:nvCxnSpPr>
        <p:spPr>
          <a:xfrm>
            <a:off x="8108025" y="1576349"/>
            <a:ext cx="0" cy="18258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56" name="Google Shape;1556;p50"/>
          <p:cNvSpPr txBox="1"/>
          <p:nvPr>
            <p:ph idx="6"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1"/>
                </a:solidFill>
              </a:rPr>
              <a:t>TIP</a:t>
            </a:r>
            <a:r>
              <a:rPr lang="es" sz="4800">
                <a:solidFill>
                  <a:srgbClr val="F8FBFD"/>
                </a:solidFill>
              </a:rPr>
              <a:t>ROCKET</a:t>
            </a:r>
            <a:endParaRPr sz="4800">
              <a:solidFill>
                <a:srgbClr val="F8FBFD"/>
              </a:solidFill>
            </a:endParaRPr>
          </a:p>
        </p:txBody>
      </p:sp>
      <p:sp>
        <p:nvSpPr>
          <p:cNvPr id="1557" name="Google Shape;1557;p50"/>
          <p:cNvSpPr txBox="1"/>
          <p:nvPr>
            <p:ph idx="1" type="subTitle"/>
          </p:nvPr>
        </p:nvSpPr>
        <p:spPr>
          <a:xfrm flipH="1">
            <a:off x="4213675" y="1798600"/>
            <a:ext cx="3643800" cy="130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/>
              <a:t>Cada elemento en la web es representado por una etiqueta HTML</a:t>
            </a:r>
            <a:endParaRPr sz="14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grpSp>
        <p:nvGrpSpPr>
          <p:cNvPr id="1558" name="Google Shape;1558;p50"/>
          <p:cNvGrpSpPr/>
          <p:nvPr/>
        </p:nvGrpSpPr>
        <p:grpSpPr>
          <a:xfrm>
            <a:off x="623586" y="1798590"/>
            <a:ext cx="3476939" cy="2775153"/>
            <a:chOff x="3936350" y="1536625"/>
            <a:chExt cx="385825" cy="307950"/>
          </a:xfrm>
        </p:grpSpPr>
        <p:sp>
          <p:nvSpPr>
            <p:cNvPr id="1559" name="Google Shape;1559;p50"/>
            <p:cNvSpPr/>
            <p:nvPr/>
          </p:nvSpPr>
          <p:spPr>
            <a:xfrm>
              <a:off x="3936350" y="1550350"/>
              <a:ext cx="385825" cy="292825"/>
            </a:xfrm>
            <a:custGeom>
              <a:rect b="b" l="l" r="r" t="t"/>
              <a:pathLst>
                <a:path extrusionOk="0" h="11713" w="15433">
                  <a:moveTo>
                    <a:pt x="14794" y="2630"/>
                  </a:moveTo>
                  <a:cubicBezTo>
                    <a:pt x="14149" y="987"/>
                    <a:pt x="12156" y="0"/>
                    <a:pt x="10470" y="654"/>
                  </a:cubicBezTo>
                  <a:cubicBezTo>
                    <a:pt x="8545" y="1398"/>
                    <a:pt x="9184" y="4460"/>
                    <a:pt x="7436" y="5077"/>
                  </a:cubicBezTo>
                  <a:cubicBezTo>
                    <a:pt x="6492" y="5412"/>
                    <a:pt x="5097" y="4163"/>
                    <a:pt x="4142" y="3972"/>
                  </a:cubicBezTo>
                  <a:cubicBezTo>
                    <a:pt x="2385" y="3619"/>
                    <a:pt x="794" y="4858"/>
                    <a:pt x="401" y="6575"/>
                  </a:cubicBezTo>
                  <a:cubicBezTo>
                    <a:pt x="1" y="8328"/>
                    <a:pt x="644" y="10669"/>
                    <a:pt x="2568" y="11144"/>
                  </a:cubicBezTo>
                  <a:cubicBezTo>
                    <a:pt x="4862" y="11712"/>
                    <a:pt x="6056" y="9650"/>
                    <a:pt x="7980" y="9059"/>
                  </a:cubicBezTo>
                  <a:cubicBezTo>
                    <a:pt x="9954" y="8450"/>
                    <a:pt x="12149" y="9887"/>
                    <a:pt x="13783" y="8141"/>
                  </a:cubicBezTo>
                  <a:cubicBezTo>
                    <a:pt x="14992" y="6851"/>
                    <a:pt x="15432" y="4260"/>
                    <a:pt x="14794" y="2630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589BBE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50"/>
            <p:cNvSpPr/>
            <p:nvPr/>
          </p:nvSpPr>
          <p:spPr>
            <a:xfrm>
              <a:off x="3981075" y="1586700"/>
              <a:ext cx="250525" cy="257875"/>
            </a:xfrm>
            <a:custGeom>
              <a:rect b="b" l="l" r="r" t="t"/>
              <a:pathLst>
                <a:path extrusionOk="0" h="10315" w="10021">
                  <a:moveTo>
                    <a:pt x="6813" y="0"/>
                  </a:moveTo>
                  <a:cubicBezTo>
                    <a:pt x="6725" y="0"/>
                    <a:pt x="6635" y="15"/>
                    <a:pt x="6548" y="47"/>
                  </a:cubicBezTo>
                  <a:cubicBezTo>
                    <a:pt x="6159" y="189"/>
                    <a:pt x="5952" y="615"/>
                    <a:pt x="6079" y="1008"/>
                  </a:cubicBezTo>
                  <a:lnTo>
                    <a:pt x="5494" y="1344"/>
                  </a:lnTo>
                  <a:cubicBezTo>
                    <a:pt x="5376" y="700"/>
                    <a:pt x="4816" y="283"/>
                    <a:pt x="4221" y="283"/>
                  </a:cubicBezTo>
                  <a:cubicBezTo>
                    <a:pt x="4008" y="283"/>
                    <a:pt x="3789" y="337"/>
                    <a:pt x="3585" y="454"/>
                  </a:cubicBezTo>
                  <a:cubicBezTo>
                    <a:pt x="2811" y="897"/>
                    <a:pt x="2708" y="1967"/>
                    <a:pt x="3381" y="2550"/>
                  </a:cubicBezTo>
                  <a:lnTo>
                    <a:pt x="1360" y="3707"/>
                  </a:lnTo>
                  <a:cubicBezTo>
                    <a:pt x="1308" y="3735"/>
                    <a:pt x="1261" y="3769"/>
                    <a:pt x="1218" y="3808"/>
                  </a:cubicBezTo>
                  <a:cubicBezTo>
                    <a:pt x="960" y="4038"/>
                    <a:pt x="874" y="4403"/>
                    <a:pt x="998" y="4724"/>
                  </a:cubicBezTo>
                  <a:cubicBezTo>
                    <a:pt x="319" y="5016"/>
                    <a:pt x="1" y="5799"/>
                    <a:pt x="282" y="6482"/>
                  </a:cubicBezTo>
                  <a:cubicBezTo>
                    <a:pt x="498" y="7002"/>
                    <a:pt x="1000" y="7317"/>
                    <a:pt x="1531" y="7317"/>
                  </a:cubicBezTo>
                  <a:cubicBezTo>
                    <a:pt x="1698" y="7317"/>
                    <a:pt x="1868" y="7286"/>
                    <a:pt x="2033" y="7220"/>
                  </a:cubicBezTo>
                  <a:cubicBezTo>
                    <a:pt x="2168" y="7526"/>
                    <a:pt x="2468" y="7714"/>
                    <a:pt x="2789" y="7714"/>
                  </a:cubicBezTo>
                  <a:cubicBezTo>
                    <a:pt x="2861" y="7714"/>
                    <a:pt x="2934" y="7704"/>
                    <a:pt x="3007" y="7684"/>
                  </a:cubicBezTo>
                  <a:lnTo>
                    <a:pt x="3497" y="7551"/>
                  </a:lnTo>
                  <a:lnTo>
                    <a:pt x="4467" y="9890"/>
                  </a:lnTo>
                  <a:cubicBezTo>
                    <a:pt x="4575" y="10155"/>
                    <a:pt x="4831" y="10314"/>
                    <a:pt x="5102" y="10314"/>
                  </a:cubicBezTo>
                  <a:cubicBezTo>
                    <a:pt x="5190" y="10314"/>
                    <a:pt x="5279" y="10298"/>
                    <a:pt x="5365" y="10262"/>
                  </a:cubicBezTo>
                  <a:lnTo>
                    <a:pt x="5896" y="10041"/>
                  </a:lnTo>
                  <a:cubicBezTo>
                    <a:pt x="6090" y="9961"/>
                    <a:pt x="6197" y="9757"/>
                    <a:pt x="6157" y="9551"/>
                  </a:cubicBezTo>
                  <a:lnTo>
                    <a:pt x="6034" y="8966"/>
                  </a:lnTo>
                  <a:lnTo>
                    <a:pt x="6838" y="8633"/>
                  </a:lnTo>
                  <a:cubicBezTo>
                    <a:pt x="7017" y="8559"/>
                    <a:pt x="7100" y="8357"/>
                    <a:pt x="7027" y="8179"/>
                  </a:cubicBezTo>
                  <a:lnTo>
                    <a:pt x="6434" y="6749"/>
                  </a:lnTo>
                  <a:lnTo>
                    <a:pt x="8253" y="6252"/>
                  </a:lnTo>
                  <a:cubicBezTo>
                    <a:pt x="8390" y="6512"/>
                    <a:pt x="8658" y="6661"/>
                    <a:pt x="8935" y="6661"/>
                  </a:cubicBezTo>
                  <a:cubicBezTo>
                    <a:pt x="9044" y="6661"/>
                    <a:pt x="9154" y="6638"/>
                    <a:pt x="9259" y="6590"/>
                  </a:cubicBezTo>
                  <a:cubicBezTo>
                    <a:pt x="9631" y="6416"/>
                    <a:pt x="9803" y="5984"/>
                    <a:pt x="9651" y="5603"/>
                  </a:cubicBezTo>
                  <a:lnTo>
                    <a:pt x="9279" y="4706"/>
                  </a:lnTo>
                  <a:cubicBezTo>
                    <a:pt x="9846" y="4152"/>
                    <a:pt x="10020" y="3307"/>
                    <a:pt x="9717" y="2574"/>
                  </a:cubicBezTo>
                  <a:cubicBezTo>
                    <a:pt x="9415" y="1845"/>
                    <a:pt x="8704" y="1374"/>
                    <a:pt x="7919" y="1374"/>
                  </a:cubicBezTo>
                  <a:cubicBezTo>
                    <a:pt x="7912" y="1374"/>
                    <a:pt x="7905" y="1374"/>
                    <a:pt x="7898" y="1374"/>
                  </a:cubicBezTo>
                  <a:lnTo>
                    <a:pt x="7526" y="477"/>
                  </a:lnTo>
                  <a:cubicBezTo>
                    <a:pt x="7405" y="181"/>
                    <a:pt x="7117" y="0"/>
                    <a:pt x="6813" y="0"/>
                  </a:cubicBezTo>
                  <a:close/>
                </a:path>
              </a:pathLst>
            </a:custGeom>
            <a:solidFill>
              <a:srgbClr val="9BA5C9">
                <a:alpha val="4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50"/>
            <p:cNvSpPr/>
            <p:nvPr/>
          </p:nvSpPr>
          <p:spPr>
            <a:xfrm>
              <a:off x="4234150" y="1742675"/>
              <a:ext cx="19475" cy="19225"/>
            </a:xfrm>
            <a:custGeom>
              <a:rect b="b" l="l" r="r" t="t"/>
              <a:pathLst>
                <a:path extrusionOk="0" h="769" w="779">
                  <a:moveTo>
                    <a:pt x="390" y="1"/>
                  </a:moveTo>
                  <a:cubicBezTo>
                    <a:pt x="308" y="1"/>
                    <a:pt x="241" y="69"/>
                    <a:pt x="246" y="153"/>
                  </a:cubicBezTo>
                  <a:lnTo>
                    <a:pt x="246" y="246"/>
                  </a:lnTo>
                  <a:lnTo>
                    <a:pt x="151" y="246"/>
                  </a:lnTo>
                  <a:cubicBezTo>
                    <a:pt x="149" y="245"/>
                    <a:pt x="146" y="245"/>
                    <a:pt x="144" y="245"/>
                  </a:cubicBezTo>
                  <a:cubicBezTo>
                    <a:pt x="65" y="245"/>
                    <a:pt x="1" y="310"/>
                    <a:pt x="1" y="390"/>
                  </a:cubicBezTo>
                  <a:cubicBezTo>
                    <a:pt x="1" y="472"/>
                    <a:pt x="67" y="536"/>
                    <a:pt x="147" y="536"/>
                  </a:cubicBezTo>
                  <a:cubicBezTo>
                    <a:pt x="148" y="536"/>
                    <a:pt x="150" y="536"/>
                    <a:pt x="151" y="536"/>
                  </a:cubicBezTo>
                  <a:lnTo>
                    <a:pt x="246" y="536"/>
                  </a:lnTo>
                  <a:lnTo>
                    <a:pt x="246" y="628"/>
                  </a:lnTo>
                  <a:cubicBezTo>
                    <a:pt x="248" y="706"/>
                    <a:pt x="312" y="768"/>
                    <a:pt x="390" y="768"/>
                  </a:cubicBezTo>
                  <a:cubicBezTo>
                    <a:pt x="467" y="768"/>
                    <a:pt x="529" y="706"/>
                    <a:pt x="534" y="628"/>
                  </a:cubicBezTo>
                  <a:lnTo>
                    <a:pt x="534" y="536"/>
                  </a:lnTo>
                  <a:lnTo>
                    <a:pt x="628" y="536"/>
                  </a:lnTo>
                  <a:cubicBezTo>
                    <a:pt x="630" y="536"/>
                    <a:pt x="631" y="536"/>
                    <a:pt x="632" y="536"/>
                  </a:cubicBezTo>
                  <a:cubicBezTo>
                    <a:pt x="712" y="536"/>
                    <a:pt x="779" y="472"/>
                    <a:pt x="779" y="390"/>
                  </a:cubicBezTo>
                  <a:cubicBezTo>
                    <a:pt x="779" y="310"/>
                    <a:pt x="714" y="245"/>
                    <a:pt x="636" y="245"/>
                  </a:cubicBezTo>
                  <a:cubicBezTo>
                    <a:pt x="633" y="245"/>
                    <a:pt x="631" y="245"/>
                    <a:pt x="628" y="246"/>
                  </a:cubicBezTo>
                  <a:lnTo>
                    <a:pt x="534" y="246"/>
                  </a:lnTo>
                  <a:lnTo>
                    <a:pt x="534" y="153"/>
                  </a:lnTo>
                  <a:cubicBezTo>
                    <a:pt x="538" y="69"/>
                    <a:pt x="471" y="1"/>
                    <a:pt x="390" y="1"/>
                  </a:cubicBezTo>
                  <a:close/>
                </a:path>
              </a:pathLst>
            </a:custGeom>
            <a:solidFill>
              <a:srgbClr val="CD4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50"/>
            <p:cNvSpPr/>
            <p:nvPr/>
          </p:nvSpPr>
          <p:spPr>
            <a:xfrm>
              <a:off x="4151100" y="1536625"/>
              <a:ext cx="20025" cy="18850"/>
            </a:xfrm>
            <a:custGeom>
              <a:rect b="b" l="l" r="r" t="t"/>
              <a:pathLst>
                <a:path extrusionOk="0" h="754" w="801">
                  <a:moveTo>
                    <a:pt x="423" y="0"/>
                  </a:moveTo>
                  <a:cubicBezTo>
                    <a:pt x="353" y="0"/>
                    <a:pt x="283" y="46"/>
                    <a:pt x="280" y="139"/>
                  </a:cubicBezTo>
                  <a:lnTo>
                    <a:pt x="280" y="231"/>
                  </a:lnTo>
                  <a:lnTo>
                    <a:pt x="186" y="231"/>
                  </a:lnTo>
                  <a:cubicBezTo>
                    <a:pt x="1" y="240"/>
                    <a:pt x="1" y="513"/>
                    <a:pt x="186" y="522"/>
                  </a:cubicBezTo>
                  <a:lnTo>
                    <a:pt x="280" y="522"/>
                  </a:lnTo>
                  <a:lnTo>
                    <a:pt x="280" y="616"/>
                  </a:lnTo>
                  <a:cubicBezTo>
                    <a:pt x="282" y="691"/>
                    <a:pt x="347" y="754"/>
                    <a:pt x="424" y="754"/>
                  </a:cubicBezTo>
                  <a:cubicBezTo>
                    <a:pt x="502" y="754"/>
                    <a:pt x="564" y="691"/>
                    <a:pt x="568" y="616"/>
                  </a:cubicBezTo>
                  <a:lnTo>
                    <a:pt x="568" y="522"/>
                  </a:lnTo>
                  <a:lnTo>
                    <a:pt x="663" y="522"/>
                  </a:lnTo>
                  <a:cubicBezTo>
                    <a:pt x="740" y="517"/>
                    <a:pt x="800" y="455"/>
                    <a:pt x="800" y="377"/>
                  </a:cubicBezTo>
                  <a:cubicBezTo>
                    <a:pt x="800" y="300"/>
                    <a:pt x="740" y="236"/>
                    <a:pt x="663" y="231"/>
                  </a:cubicBezTo>
                  <a:lnTo>
                    <a:pt x="568" y="231"/>
                  </a:lnTo>
                  <a:lnTo>
                    <a:pt x="568" y="139"/>
                  </a:lnTo>
                  <a:cubicBezTo>
                    <a:pt x="564" y="46"/>
                    <a:pt x="494" y="0"/>
                    <a:pt x="423" y="0"/>
                  </a:cubicBezTo>
                  <a:close/>
                </a:path>
              </a:pathLst>
            </a:custGeom>
            <a:solidFill>
              <a:srgbClr val="859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50"/>
            <p:cNvSpPr/>
            <p:nvPr/>
          </p:nvSpPr>
          <p:spPr>
            <a:xfrm>
              <a:off x="4016500" y="1613175"/>
              <a:ext cx="19225" cy="19500"/>
            </a:xfrm>
            <a:custGeom>
              <a:rect b="b" l="l" r="r" t="t"/>
              <a:pathLst>
                <a:path extrusionOk="0" h="780" w="769">
                  <a:moveTo>
                    <a:pt x="392" y="1"/>
                  </a:moveTo>
                  <a:cubicBezTo>
                    <a:pt x="308" y="1"/>
                    <a:pt x="244" y="70"/>
                    <a:pt x="248" y="151"/>
                  </a:cubicBezTo>
                  <a:lnTo>
                    <a:pt x="248" y="246"/>
                  </a:lnTo>
                  <a:lnTo>
                    <a:pt x="153" y="246"/>
                  </a:lnTo>
                  <a:cubicBezTo>
                    <a:pt x="151" y="246"/>
                    <a:pt x="148" y="246"/>
                    <a:pt x="146" y="246"/>
                  </a:cubicBezTo>
                  <a:cubicBezTo>
                    <a:pt x="65" y="246"/>
                    <a:pt x="1" y="311"/>
                    <a:pt x="1" y="390"/>
                  </a:cubicBezTo>
                  <a:cubicBezTo>
                    <a:pt x="1" y="469"/>
                    <a:pt x="65" y="534"/>
                    <a:pt x="146" y="534"/>
                  </a:cubicBezTo>
                  <a:cubicBezTo>
                    <a:pt x="148" y="534"/>
                    <a:pt x="151" y="534"/>
                    <a:pt x="153" y="534"/>
                  </a:cubicBezTo>
                  <a:lnTo>
                    <a:pt x="246" y="534"/>
                  </a:lnTo>
                  <a:lnTo>
                    <a:pt x="246" y="629"/>
                  </a:lnTo>
                  <a:cubicBezTo>
                    <a:pt x="242" y="710"/>
                    <a:pt x="308" y="779"/>
                    <a:pt x="390" y="779"/>
                  </a:cubicBezTo>
                  <a:cubicBezTo>
                    <a:pt x="474" y="779"/>
                    <a:pt x="538" y="710"/>
                    <a:pt x="536" y="629"/>
                  </a:cubicBezTo>
                  <a:lnTo>
                    <a:pt x="536" y="534"/>
                  </a:lnTo>
                  <a:lnTo>
                    <a:pt x="629" y="534"/>
                  </a:lnTo>
                  <a:cubicBezTo>
                    <a:pt x="706" y="530"/>
                    <a:pt x="768" y="467"/>
                    <a:pt x="768" y="390"/>
                  </a:cubicBezTo>
                  <a:cubicBezTo>
                    <a:pt x="768" y="313"/>
                    <a:pt x="706" y="248"/>
                    <a:pt x="629" y="246"/>
                  </a:cubicBezTo>
                  <a:lnTo>
                    <a:pt x="536" y="246"/>
                  </a:lnTo>
                  <a:lnTo>
                    <a:pt x="536" y="151"/>
                  </a:lnTo>
                  <a:cubicBezTo>
                    <a:pt x="540" y="70"/>
                    <a:pt x="474" y="1"/>
                    <a:pt x="392" y="1"/>
                  </a:cubicBezTo>
                  <a:close/>
                </a:path>
              </a:pathLst>
            </a:custGeom>
            <a:solidFill>
              <a:srgbClr val="CAE4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50"/>
            <p:cNvSpPr/>
            <p:nvPr/>
          </p:nvSpPr>
          <p:spPr>
            <a:xfrm>
              <a:off x="4176575" y="1791475"/>
              <a:ext cx="22925" cy="21100"/>
            </a:xfrm>
            <a:custGeom>
              <a:rect b="b" l="l" r="r" t="t"/>
              <a:pathLst>
                <a:path extrusionOk="0" h="844" w="917">
                  <a:moveTo>
                    <a:pt x="454" y="289"/>
                  </a:moveTo>
                  <a:cubicBezTo>
                    <a:pt x="489" y="289"/>
                    <a:pt x="523" y="304"/>
                    <a:pt x="549" y="328"/>
                  </a:cubicBezTo>
                  <a:cubicBezTo>
                    <a:pt x="638" y="418"/>
                    <a:pt x="566" y="559"/>
                    <a:pt x="457" y="559"/>
                  </a:cubicBezTo>
                  <a:cubicBezTo>
                    <a:pt x="440" y="559"/>
                    <a:pt x="422" y="555"/>
                    <a:pt x="403" y="547"/>
                  </a:cubicBezTo>
                  <a:cubicBezTo>
                    <a:pt x="265" y="491"/>
                    <a:pt x="306" y="289"/>
                    <a:pt x="454" y="289"/>
                  </a:cubicBezTo>
                  <a:close/>
                  <a:moveTo>
                    <a:pt x="456" y="1"/>
                  </a:moveTo>
                  <a:cubicBezTo>
                    <a:pt x="401" y="1"/>
                    <a:pt x="346" y="11"/>
                    <a:pt x="293" y="33"/>
                  </a:cubicBezTo>
                  <a:cubicBezTo>
                    <a:pt x="108" y="108"/>
                    <a:pt x="1" y="306"/>
                    <a:pt x="39" y="504"/>
                  </a:cubicBezTo>
                  <a:cubicBezTo>
                    <a:pt x="80" y="702"/>
                    <a:pt x="252" y="844"/>
                    <a:pt x="454" y="844"/>
                  </a:cubicBezTo>
                  <a:cubicBezTo>
                    <a:pt x="566" y="844"/>
                    <a:pt x="674" y="801"/>
                    <a:pt x="753" y="721"/>
                  </a:cubicBezTo>
                  <a:cubicBezTo>
                    <a:pt x="895" y="579"/>
                    <a:pt x="917" y="356"/>
                    <a:pt x="805" y="188"/>
                  </a:cubicBezTo>
                  <a:cubicBezTo>
                    <a:pt x="725" y="68"/>
                    <a:pt x="593" y="1"/>
                    <a:pt x="456" y="1"/>
                  </a:cubicBezTo>
                  <a:close/>
                </a:path>
              </a:pathLst>
            </a:custGeom>
            <a:solidFill>
              <a:srgbClr val="CAE4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50"/>
            <p:cNvSpPr/>
            <p:nvPr/>
          </p:nvSpPr>
          <p:spPr>
            <a:xfrm>
              <a:off x="4012425" y="1777825"/>
              <a:ext cx="22125" cy="21100"/>
            </a:xfrm>
            <a:custGeom>
              <a:rect b="b" l="l" r="r" t="t"/>
              <a:pathLst>
                <a:path extrusionOk="0" h="844" w="885">
                  <a:moveTo>
                    <a:pt x="433" y="289"/>
                  </a:moveTo>
                  <a:cubicBezTo>
                    <a:pt x="536" y="291"/>
                    <a:pt x="598" y="405"/>
                    <a:pt x="544" y="495"/>
                  </a:cubicBezTo>
                  <a:cubicBezTo>
                    <a:pt x="518" y="535"/>
                    <a:pt x="475" y="555"/>
                    <a:pt x="433" y="555"/>
                  </a:cubicBezTo>
                  <a:cubicBezTo>
                    <a:pt x="386" y="555"/>
                    <a:pt x="340" y="532"/>
                    <a:pt x="314" y="484"/>
                  </a:cubicBezTo>
                  <a:cubicBezTo>
                    <a:pt x="267" y="396"/>
                    <a:pt x="331" y="289"/>
                    <a:pt x="433" y="289"/>
                  </a:cubicBezTo>
                  <a:close/>
                  <a:moveTo>
                    <a:pt x="435" y="0"/>
                  </a:moveTo>
                  <a:cubicBezTo>
                    <a:pt x="420" y="0"/>
                    <a:pt x="405" y="1"/>
                    <a:pt x="390" y="3"/>
                  </a:cubicBezTo>
                  <a:cubicBezTo>
                    <a:pt x="166" y="26"/>
                    <a:pt x="0" y="220"/>
                    <a:pt x="11" y="444"/>
                  </a:cubicBezTo>
                  <a:cubicBezTo>
                    <a:pt x="22" y="667"/>
                    <a:pt x="207" y="844"/>
                    <a:pt x="433" y="844"/>
                  </a:cubicBezTo>
                  <a:cubicBezTo>
                    <a:pt x="463" y="844"/>
                    <a:pt x="491" y="841"/>
                    <a:pt x="521" y="835"/>
                  </a:cubicBezTo>
                  <a:cubicBezTo>
                    <a:pt x="740" y="788"/>
                    <a:pt x="884" y="579"/>
                    <a:pt x="850" y="355"/>
                  </a:cubicBezTo>
                  <a:cubicBezTo>
                    <a:pt x="818" y="149"/>
                    <a:pt x="640" y="0"/>
                    <a:pt x="435" y="0"/>
                  </a:cubicBezTo>
                  <a:close/>
                </a:path>
              </a:pathLst>
            </a:custGeom>
            <a:solidFill>
              <a:srgbClr val="859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50"/>
            <p:cNvSpPr/>
            <p:nvPr/>
          </p:nvSpPr>
          <p:spPr>
            <a:xfrm>
              <a:off x="3993825" y="1688925"/>
              <a:ext cx="67525" cy="67600"/>
            </a:xfrm>
            <a:custGeom>
              <a:rect b="b" l="l" r="r" t="t"/>
              <a:pathLst>
                <a:path extrusionOk="0" h="2704" w="2701">
                  <a:moveTo>
                    <a:pt x="1351" y="0"/>
                  </a:moveTo>
                  <a:cubicBezTo>
                    <a:pt x="605" y="0"/>
                    <a:pt x="0" y="607"/>
                    <a:pt x="0" y="1353"/>
                  </a:cubicBezTo>
                  <a:cubicBezTo>
                    <a:pt x="0" y="2097"/>
                    <a:pt x="605" y="2703"/>
                    <a:pt x="1351" y="2703"/>
                  </a:cubicBezTo>
                  <a:cubicBezTo>
                    <a:pt x="2097" y="2703"/>
                    <a:pt x="2701" y="2097"/>
                    <a:pt x="2701" y="1353"/>
                  </a:cubicBezTo>
                  <a:cubicBezTo>
                    <a:pt x="2701" y="607"/>
                    <a:pt x="2097" y="0"/>
                    <a:pt x="1351" y="0"/>
                  </a:cubicBezTo>
                  <a:close/>
                </a:path>
              </a:pathLst>
            </a:custGeom>
            <a:solidFill>
              <a:srgbClr val="D1E8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50"/>
            <p:cNvSpPr/>
            <p:nvPr/>
          </p:nvSpPr>
          <p:spPr>
            <a:xfrm>
              <a:off x="4106750" y="1724025"/>
              <a:ext cx="60450" cy="76950"/>
            </a:xfrm>
            <a:custGeom>
              <a:rect b="b" l="l" r="r" t="t"/>
              <a:pathLst>
                <a:path extrusionOk="0" h="3078" w="2418">
                  <a:moveTo>
                    <a:pt x="1452" y="0"/>
                  </a:moveTo>
                  <a:lnTo>
                    <a:pt x="1" y="600"/>
                  </a:lnTo>
                  <a:lnTo>
                    <a:pt x="360" y="1465"/>
                  </a:lnTo>
                  <a:lnTo>
                    <a:pt x="1026" y="3077"/>
                  </a:lnTo>
                  <a:lnTo>
                    <a:pt x="2157" y="2609"/>
                  </a:lnTo>
                  <a:cubicBezTo>
                    <a:pt x="2334" y="2535"/>
                    <a:pt x="2418" y="2333"/>
                    <a:pt x="2347" y="2157"/>
                  </a:cubicBezTo>
                  <a:lnTo>
                    <a:pt x="1886" y="1048"/>
                  </a:lnTo>
                  <a:lnTo>
                    <a:pt x="1452" y="0"/>
                  </a:lnTo>
                  <a:close/>
                </a:path>
              </a:pathLst>
            </a:custGeom>
            <a:solidFill>
              <a:srgbClr val="EE5C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50"/>
            <p:cNvSpPr/>
            <p:nvPr/>
          </p:nvSpPr>
          <p:spPr>
            <a:xfrm>
              <a:off x="4106750" y="1724025"/>
              <a:ext cx="47175" cy="36625"/>
            </a:xfrm>
            <a:custGeom>
              <a:rect b="b" l="l" r="r" t="t"/>
              <a:pathLst>
                <a:path extrusionOk="0" h="1465" w="1887">
                  <a:moveTo>
                    <a:pt x="1452" y="0"/>
                  </a:moveTo>
                  <a:lnTo>
                    <a:pt x="1" y="600"/>
                  </a:lnTo>
                  <a:lnTo>
                    <a:pt x="360" y="1465"/>
                  </a:lnTo>
                  <a:lnTo>
                    <a:pt x="1886" y="1048"/>
                  </a:lnTo>
                  <a:lnTo>
                    <a:pt x="1452" y="0"/>
                  </a:lnTo>
                  <a:close/>
                </a:path>
              </a:pathLst>
            </a:custGeom>
            <a:solidFill>
              <a:srgbClr val="CD4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50"/>
            <p:cNvSpPr/>
            <p:nvPr/>
          </p:nvSpPr>
          <p:spPr>
            <a:xfrm>
              <a:off x="4075250" y="1736000"/>
              <a:ext cx="69425" cy="95325"/>
            </a:xfrm>
            <a:custGeom>
              <a:rect b="b" l="l" r="r" t="t"/>
              <a:pathLst>
                <a:path extrusionOk="0" h="3813" w="2777">
                  <a:moveTo>
                    <a:pt x="2104" y="1"/>
                  </a:moveTo>
                  <a:lnTo>
                    <a:pt x="1" y="872"/>
                  </a:lnTo>
                  <a:lnTo>
                    <a:pt x="209" y="1371"/>
                  </a:lnTo>
                  <a:lnTo>
                    <a:pt x="1044" y="3387"/>
                  </a:lnTo>
                  <a:cubicBezTo>
                    <a:pt x="1154" y="3652"/>
                    <a:pt x="1410" y="3812"/>
                    <a:pt x="1680" y="3812"/>
                  </a:cubicBezTo>
                  <a:cubicBezTo>
                    <a:pt x="1767" y="3812"/>
                    <a:pt x="1856" y="3795"/>
                    <a:pt x="1942" y="3759"/>
                  </a:cubicBezTo>
                  <a:lnTo>
                    <a:pt x="2476" y="3540"/>
                  </a:lnTo>
                  <a:cubicBezTo>
                    <a:pt x="2669" y="3458"/>
                    <a:pt x="2777" y="3254"/>
                    <a:pt x="2736" y="3048"/>
                  </a:cubicBezTo>
                  <a:lnTo>
                    <a:pt x="2269" y="807"/>
                  </a:lnTo>
                  <a:lnTo>
                    <a:pt x="2104" y="1"/>
                  </a:lnTo>
                  <a:close/>
                </a:path>
              </a:pathLst>
            </a:custGeom>
            <a:solidFill>
              <a:srgbClr val="D1E8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50"/>
            <p:cNvSpPr/>
            <p:nvPr/>
          </p:nvSpPr>
          <p:spPr>
            <a:xfrm>
              <a:off x="4075250" y="1736000"/>
              <a:ext cx="56750" cy="34275"/>
            </a:xfrm>
            <a:custGeom>
              <a:rect b="b" l="l" r="r" t="t"/>
              <a:pathLst>
                <a:path extrusionOk="0" h="1371" w="2270">
                  <a:moveTo>
                    <a:pt x="2104" y="1"/>
                  </a:moveTo>
                  <a:lnTo>
                    <a:pt x="1" y="870"/>
                  </a:lnTo>
                  <a:lnTo>
                    <a:pt x="209" y="1371"/>
                  </a:lnTo>
                  <a:lnTo>
                    <a:pt x="2269" y="807"/>
                  </a:lnTo>
                  <a:lnTo>
                    <a:pt x="2104" y="1"/>
                  </a:lnTo>
                  <a:close/>
                </a:path>
              </a:pathLst>
            </a:custGeom>
            <a:solidFill>
              <a:srgbClr val="CAE4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50"/>
            <p:cNvSpPr/>
            <p:nvPr/>
          </p:nvSpPr>
          <p:spPr>
            <a:xfrm>
              <a:off x="4010800" y="1589600"/>
              <a:ext cx="202900" cy="176675"/>
            </a:xfrm>
            <a:custGeom>
              <a:rect b="b" l="l" r="r" t="t"/>
              <a:pathLst>
                <a:path extrusionOk="0" h="7067" w="8116">
                  <a:moveTo>
                    <a:pt x="5875" y="0"/>
                  </a:moveTo>
                  <a:lnTo>
                    <a:pt x="515" y="3060"/>
                  </a:lnTo>
                  <a:cubicBezTo>
                    <a:pt x="153" y="3266"/>
                    <a:pt x="1" y="3709"/>
                    <a:pt x="160" y="4094"/>
                  </a:cubicBezTo>
                  <a:lnTo>
                    <a:pt x="1181" y="6556"/>
                  </a:lnTo>
                  <a:cubicBezTo>
                    <a:pt x="1312" y="6871"/>
                    <a:pt x="1618" y="7067"/>
                    <a:pt x="1946" y="7067"/>
                  </a:cubicBezTo>
                  <a:cubicBezTo>
                    <a:pt x="2018" y="7067"/>
                    <a:pt x="2091" y="7057"/>
                    <a:pt x="2164" y="7037"/>
                  </a:cubicBezTo>
                  <a:lnTo>
                    <a:pt x="8115" y="5412"/>
                  </a:lnTo>
                  <a:lnTo>
                    <a:pt x="5875" y="0"/>
                  </a:lnTo>
                  <a:close/>
                </a:path>
              </a:pathLst>
            </a:custGeom>
            <a:solidFill>
              <a:srgbClr val="859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50"/>
            <p:cNvSpPr/>
            <p:nvPr/>
          </p:nvSpPr>
          <p:spPr>
            <a:xfrm>
              <a:off x="4068000" y="1608775"/>
              <a:ext cx="60125" cy="47250"/>
            </a:xfrm>
            <a:custGeom>
              <a:rect b="b" l="l" r="r" t="t"/>
              <a:pathLst>
                <a:path extrusionOk="0" h="1890" w="2405">
                  <a:moveTo>
                    <a:pt x="2237" y="1"/>
                  </a:moveTo>
                  <a:lnTo>
                    <a:pt x="1" y="1280"/>
                  </a:lnTo>
                  <a:cubicBezTo>
                    <a:pt x="245" y="1674"/>
                    <a:pt x="665" y="1889"/>
                    <a:pt x="1095" y="1889"/>
                  </a:cubicBezTo>
                  <a:cubicBezTo>
                    <a:pt x="1339" y="1889"/>
                    <a:pt x="1585" y="1820"/>
                    <a:pt x="1804" y="1676"/>
                  </a:cubicBezTo>
                  <a:lnTo>
                    <a:pt x="2217" y="1856"/>
                  </a:lnTo>
                  <a:cubicBezTo>
                    <a:pt x="2231" y="1863"/>
                    <a:pt x="2245" y="1866"/>
                    <a:pt x="2259" y="1866"/>
                  </a:cubicBezTo>
                  <a:cubicBezTo>
                    <a:pt x="2327" y="1866"/>
                    <a:pt x="2383" y="1793"/>
                    <a:pt x="2351" y="1723"/>
                  </a:cubicBezTo>
                  <a:lnTo>
                    <a:pt x="2170" y="1310"/>
                  </a:lnTo>
                  <a:cubicBezTo>
                    <a:pt x="2331" y="1067"/>
                    <a:pt x="2404" y="777"/>
                    <a:pt x="2381" y="484"/>
                  </a:cubicBezTo>
                  <a:cubicBezTo>
                    <a:pt x="2366" y="317"/>
                    <a:pt x="2316" y="151"/>
                    <a:pt x="2237" y="1"/>
                  </a:cubicBezTo>
                  <a:close/>
                </a:path>
              </a:pathLst>
            </a:custGeom>
            <a:solidFill>
              <a:srgbClr val="6D7F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50"/>
            <p:cNvSpPr/>
            <p:nvPr/>
          </p:nvSpPr>
          <p:spPr>
            <a:xfrm>
              <a:off x="4105850" y="1705600"/>
              <a:ext cx="52375" cy="29425"/>
            </a:xfrm>
            <a:custGeom>
              <a:rect b="b" l="l" r="r" t="t"/>
              <a:pathLst>
                <a:path extrusionOk="0" h="1177" w="2095">
                  <a:moveTo>
                    <a:pt x="1723" y="1"/>
                  </a:moveTo>
                  <a:cubicBezTo>
                    <a:pt x="1709" y="1"/>
                    <a:pt x="1694" y="3"/>
                    <a:pt x="1679" y="6"/>
                  </a:cubicBezTo>
                  <a:lnTo>
                    <a:pt x="155" y="424"/>
                  </a:lnTo>
                  <a:cubicBezTo>
                    <a:pt x="54" y="451"/>
                    <a:pt x="0" y="559"/>
                    <a:pt x="41" y="656"/>
                  </a:cubicBezTo>
                  <a:lnTo>
                    <a:pt x="211" y="1069"/>
                  </a:lnTo>
                  <a:cubicBezTo>
                    <a:pt x="239" y="1135"/>
                    <a:pt x="303" y="1176"/>
                    <a:pt x="371" y="1176"/>
                  </a:cubicBezTo>
                  <a:cubicBezTo>
                    <a:pt x="386" y="1176"/>
                    <a:pt x="402" y="1174"/>
                    <a:pt x="417" y="1170"/>
                  </a:cubicBezTo>
                  <a:lnTo>
                    <a:pt x="1942" y="755"/>
                  </a:lnTo>
                  <a:cubicBezTo>
                    <a:pt x="2043" y="727"/>
                    <a:pt x="2094" y="617"/>
                    <a:pt x="2056" y="520"/>
                  </a:cubicBezTo>
                  <a:lnTo>
                    <a:pt x="1886" y="107"/>
                  </a:lnTo>
                  <a:cubicBezTo>
                    <a:pt x="1857" y="42"/>
                    <a:pt x="1792" y="1"/>
                    <a:pt x="1723" y="1"/>
                  </a:cubicBezTo>
                  <a:close/>
                </a:path>
              </a:pathLst>
            </a:custGeom>
            <a:solidFill>
              <a:srgbClr val="F8BC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50"/>
            <p:cNvSpPr/>
            <p:nvPr/>
          </p:nvSpPr>
          <p:spPr>
            <a:xfrm>
              <a:off x="4099500" y="1697950"/>
              <a:ext cx="20400" cy="12175"/>
            </a:xfrm>
            <a:custGeom>
              <a:rect b="b" l="l" r="r" t="t"/>
              <a:pathLst>
                <a:path extrusionOk="0" h="487" w="816">
                  <a:moveTo>
                    <a:pt x="605" y="1"/>
                  </a:moveTo>
                  <a:cubicBezTo>
                    <a:pt x="590" y="1"/>
                    <a:pt x="575" y="3"/>
                    <a:pt x="560" y="7"/>
                  </a:cubicBezTo>
                  <a:lnTo>
                    <a:pt x="155" y="117"/>
                  </a:lnTo>
                  <a:cubicBezTo>
                    <a:pt x="54" y="145"/>
                    <a:pt x="1" y="254"/>
                    <a:pt x="41" y="351"/>
                  </a:cubicBezTo>
                  <a:lnTo>
                    <a:pt x="54" y="381"/>
                  </a:lnTo>
                  <a:cubicBezTo>
                    <a:pt x="81" y="446"/>
                    <a:pt x="144" y="487"/>
                    <a:pt x="212" y="487"/>
                  </a:cubicBezTo>
                  <a:cubicBezTo>
                    <a:pt x="227" y="487"/>
                    <a:pt x="243" y="484"/>
                    <a:pt x="259" y="480"/>
                  </a:cubicBezTo>
                  <a:lnTo>
                    <a:pt x="663" y="370"/>
                  </a:lnTo>
                  <a:cubicBezTo>
                    <a:pt x="762" y="342"/>
                    <a:pt x="815" y="233"/>
                    <a:pt x="777" y="138"/>
                  </a:cubicBezTo>
                  <a:lnTo>
                    <a:pt x="764" y="108"/>
                  </a:lnTo>
                  <a:cubicBezTo>
                    <a:pt x="737" y="43"/>
                    <a:pt x="673" y="1"/>
                    <a:pt x="605" y="1"/>
                  </a:cubicBezTo>
                  <a:close/>
                </a:path>
              </a:pathLst>
            </a:custGeom>
            <a:solidFill>
              <a:srgbClr val="AEB4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50"/>
            <p:cNvSpPr/>
            <p:nvPr/>
          </p:nvSpPr>
          <p:spPr>
            <a:xfrm>
              <a:off x="4010800" y="1646950"/>
              <a:ext cx="91300" cy="119325"/>
            </a:xfrm>
            <a:custGeom>
              <a:rect b="b" l="l" r="r" t="t"/>
              <a:pathLst>
                <a:path extrusionOk="0" h="4773" w="3652">
                  <a:moveTo>
                    <a:pt x="1856" y="0"/>
                  </a:moveTo>
                  <a:lnTo>
                    <a:pt x="515" y="766"/>
                  </a:lnTo>
                  <a:cubicBezTo>
                    <a:pt x="153" y="972"/>
                    <a:pt x="1" y="1415"/>
                    <a:pt x="160" y="1800"/>
                  </a:cubicBezTo>
                  <a:lnTo>
                    <a:pt x="1181" y="4262"/>
                  </a:lnTo>
                  <a:cubicBezTo>
                    <a:pt x="1312" y="4577"/>
                    <a:pt x="1618" y="4773"/>
                    <a:pt x="1946" y="4773"/>
                  </a:cubicBezTo>
                  <a:cubicBezTo>
                    <a:pt x="2018" y="4773"/>
                    <a:pt x="2091" y="4763"/>
                    <a:pt x="2164" y="4743"/>
                  </a:cubicBezTo>
                  <a:lnTo>
                    <a:pt x="3652" y="4337"/>
                  </a:lnTo>
                  <a:lnTo>
                    <a:pt x="1856" y="0"/>
                  </a:lnTo>
                  <a:close/>
                </a:path>
              </a:pathLst>
            </a:custGeom>
            <a:solidFill>
              <a:srgbClr val="C4C5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50"/>
            <p:cNvSpPr/>
            <p:nvPr/>
          </p:nvSpPr>
          <p:spPr>
            <a:xfrm>
              <a:off x="4169275" y="1607800"/>
              <a:ext cx="73675" cy="93400"/>
            </a:xfrm>
            <a:custGeom>
              <a:rect b="b" l="l" r="r" t="t"/>
              <a:pathLst>
                <a:path extrusionOk="0" h="3736" w="2947">
                  <a:moveTo>
                    <a:pt x="743" y="1"/>
                  </a:moveTo>
                  <a:cubicBezTo>
                    <a:pt x="495" y="1"/>
                    <a:pt x="243" y="48"/>
                    <a:pt x="0" y="149"/>
                  </a:cubicBezTo>
                  <a:lnTo>
                    <a:pt x="1486" y="3736"/>
                  </a:lnTo>
                  <a:cubicBezTo>
                    <a:pt x="2477" y="3325"/>
                    <a:pt x="2946" y="2190"/>
                    <a:pt x="2535" y="1199"/>
                  </a:cubicBezTo>
                  <a:cubicBezTo>
                    <a:pt x="2226" y="451"/>
                    <a:pt x="1504" y="1"/>
                    <a:pt x="743" y="1"/>
                  </a:cubicBezTo>
                  <a:close/>
                </a:path>
              </a:pathLst>
            </a:custGeom>
            <a:solidFill>
              <a:srgbClr val="F8BC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50"/>
            <p:cNvSpPr/>
            <p:nvPr/>
          </p:nvSpPr>
          <p:spPr>
            <a:xfrm>
              <a:off x="4138150" y="1573425"/>
              <a:ext cx="96950" cy="166825"/>
            </a:xfrm>
            <a:custGeom>
              <a:rect b="b" l="l" r="r" t="t"/>
              <a:pathLst>
                <a:path extrusionOk="0" h="6673" w="3878">
                  <a:moveTo>
                    <a:pt x="876" y="1"/>
                  </a:moveTo>
                  <a:cubicBezTo>
                    <a:pt x="778" y="1"/>
                    <a:pt x="678" y="20"/>
                    <a:pt x="581" y="60"/>
                  </a:cubicBezTo>
                  <a:cubicBezTo>
                    <a:pt x="188" y="223"/>
                    <a:pt x="0" y="675"/>
                    <a:pt x="164" y="1068"/>
                  </a:cubicBezTo>
                  <a:lnTo>
                    <a:pt x="2286" y="6194"/>
                  </a:lnTo>
                  <a:cubicBezTo>
                    <a:pt x="2409" y="6493"/>
                    <a:pt x="2697" y="6673"/>
                    <a:pt x="3000" y="6673"/>
                  </a:cubicBezTo>
                  <a:cubicBezTo>
                    <a:pt x="3099" y="6673"/>
                    <a:pt x="3200" y="6654"/>
                    <a:pt x="3297" y="6614"/>
                  </a:cubicBezTo>
                  <a:cubicBezTo>
                    <a:pt x="3690" y="6450"/>
                    <a:pt x="3877" y="5999"/>
                    <a:pt x="3714" y="5605"/>
                  </a:cubicBezTo>
                  <a:lnTo>
                    <a:pt x="1589" y="477"/>
                  </a:lnTo>
                  <a:cubicBezTo>
                    <a:pt x="1466" y="180"/>
                    <a:pt x="1179" y="1"/>
                    <a:pt x="876" y="1"/>
                  </a:cubicBezTo>
                  <a:close/>
                </a:path>
              </a:pathLst>
            </a:custGeom>
            <a:solidFill>
              <a:srgbClr val="CD4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50"/>
            <p:cNvSpPr/>
            <p:nvPr/>
          </p:nvSpPr>
          <p:spPr>
            <a:xfrm>
              <a:off x="4147025" y="1573425"/>
              <a:ext cx="89150" cy="166800"/>
            </a:xfrm>
            <a:custGeom>
              <a:rect b="b" l="l" r="r" t="t"/>
              <a:pathLst>
                <a:path extrusionOk="0" h="6672" w="3566">
                  <a:moveTo>
                    <a:pt x="520" y="0"/>
                  </a:moveTo>
                  <a:cubicBezTo>
                    <a:pt x="337" y="0"/>
                    <a:pt x="151" y="65"/>
                    <a:pt x="0" y="204"/>
                  </a:cubicBezTo>
                  <a:cubicBezTo>
                    <a:pt x="10" y="204"/>
                    <a:pt x="21" y="203"/>
                    <a:pt x="31" y="203"/>
                  </a:cubicBezTo>
                  <a:cubicBezTo>
                    <a:pt x="342" y="203"/>
                    <a:pt x="626" y="392"/>
                    <a:pt x="746" y="681"/>
                  </a:cubicBezTo>
                  <a:lnTo>
                    <a:pt x="2868" y="5807"/>
                  </a:lnTo>
                  <a:cubicBezTo>
                    <a:pt x="2993" y="6106"/>
                    <a:pt x="2918" y="6452"/>
                    <a:pt x="2679" y="6672"/>
                  </a:cubicBezTo>
                  <a:cubicBezTo>
                    <a:pt x="3215" y="6648"/>
                    <a:pt x="3565" y="6100"/>
                    <a:pt x="3359" y="5605"/>
                  </a:cubicBezTo>
                  <a:lnTo>
                    <a:pt x="1237" y="479"/>
                  </a:lnTo>
                  <a:lnTo>
                    <a:pt x="1237" y="477"/>
                  </a:lnTo>
                  <a:cubicBezTo>
                    <a:pt x="1109" y="171"/>
                    <a:pt x="818" y="0"/>
                    <a:pt x="520" y="0"/>
                  </a:cubicBezTo>
                  <a:close/>
                </a:path>
              </a:pathLst>
            </a:custGeom>
            <a:solidFill>
              <a:srgbClr val="EE5C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50"/>
            <p:cNvSpPr/>
            <p:nvPr/>
          </p:nvSpPr>
          <p:spPr>
            <a:xfrm>
              <a:off x="4010600" y="1707200"/>
              <a:ext cx="38600" cy="27475"/>
            </a:xfrm>
            <a:custGeom>
              <a:rect b="b" l="l" r="r" t="t"/>
              <a:pathLst>
                <a:path extrusionOk="0" h="1099" w="1544">
                  <a:moveTo>
                    <a:pt x="1273" y="0"/>
                  </a:moveTo>
                  <a:lnTo>
                    <a:pt x="273" y="415"/>
                  </a:lnTo>
                  <a:cubicBezTo>
                    <a:pt x="91" y="486"/>
                    <a:pt x="0" y="697"/>
                    <a:pt x="78" y="880"/>
                  </a:cubicBezTo>
                  <a:cubicBezTo>
                    <a:pt x="134" y="1016"/>
                    <a:pt x="265" y="1099"/>
                    <a:pt x="405" y="1099"/>
                  </a:cubicBezTo>
                  <a:cubicBezTo>
                    <a:pt x="452" y="1099"/>
                    <a:pt x="500" y="1089"/>
                    <a:pt x="546" y="1069"/>
                  </a:cubicBezTo>
                  <a:lnTo>
                    <a:pt x="1544" y="656"/>
                  </a:lnTo>
                  <a:lnTo>
                    <a:pt x="1273" y="0"/>
                  </a:lnTo>
                  <a:close/>
                </a:path>
              </a:pathLst>
            </a:custGeom>
            <a:solidFill>
              <a:srgbClr val="CD4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50"/>
            <p:cNvSpPr/>
            <p:nvPr/>
          </p:nvSpPr>
          <p:spPr>
            <a:xfrm>
              <a:off x="4061850" y="1580550"/>
              <a:ext cx="72625" cy="64625"/>
            </a:xfrm>
            <a:custGeom>
              <a:rect b="b" l="l" r="r" t="t"/>
              <a:pathLst>
                <a:path extrusionOk="0" h="2585" w="2905">
                  <a:moveTo>
                    <a:pt x="1337" y="0"/>
                  </a:moveTo>
                  <a:cubicBezTo>
                    <a:pt x="615" y="0"/>
                    <a:pt x="1" y="613"/>
                    <a:pt x="53" y="1379"/>
                  </a:cubicBezTo>
                  <a:cubicBezTo>
                    <a:pt x="102" y="2098"/>
                    <a:pt x="702" y="2585"/>
                    <a:pt x="1344" y="2585"/>
                  </a:cubicBezTo>
                  <a:cubicBezTo>
                    <a:pt x="1582" y="2585"/>
                    <a:pt x="1827" y="2518"/>
                    <a:pt x="2050" y="2370"/>
                  </a:cubicBezTo>
                  <a:lnTo>
                    <a:pt x="2463" y="2551"/>
                  </a:lnTo>
                  <a:cubicBezTo>
                    <a:pt x="2477" y="2557"/>
                    <a:pt x="2491" y="2560"/>
                    <a:pt x="2505" y="2560"/>
                  </a:cubicBezTo>
                  <a:cubicBezTo>
                    <a:pt x="2573" y="2560"/>
                    <a:pt x="2629" y="2487"/>
                    <a:pt x="2597" y="2415"/>
                  </a:cubicBezTo>
                  <a:lnTo>
                    <a:pt x="2416" y="2005"/>
                  </a:lnTo>
                  <a:cubicBezTo>
                    <a:pt x="2904" y="1269"/>
                    <a:pt x="2526" y="270"/>
                    <a:pt x="1670" y="44"/>
                  </a:cubicBezTo>
                  <a:cubicBezTo>
                    <a:pt x="1558" y="14"/>
                    <a:pt x="1446" y="0"/>
                    <a:pt x="1337" y="0"/>
                  </a:cubicBezTo>
                  <a:close/>
                </a:path>
              </a:pathLst>
            </a:custGeom>
            <a:solidFill>
              <a:srgbClr val="D1E8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50"/>
            <p:cNvSpPr/>
            <p:nvPr/>
          </p:nvSpPr>
          <p:spPr>
            <a:xfrm>
              <a:off x="4245000" y="1622775"/>
              <a:ext cx="16000" cy="10100"/>
            </a:xfrm>
            <a:custGeom>
              <a:rect b="b" l="l" r="r" t="t"/>
              <a:pathLst>
                <a:path extrusionOk="0" h="404" w="640">
                  <a:moveTo>
                    <a:pt x="477" y="1"/>
                  </a:moveTo>
                  <a:cubicBezTo>
                    <a:pt x="458" y="1"/>
                    <a:pt x="439" y="5"/>
                    <a:pt x="420" y="13"/>
                  </a:cubicBezTo>
                  <a:lnTo>
                    <a:pt x="147" y="124"/>
                  </a:lnTo>
                  <a:cubicBezTo>
                    <a:pt x="1" y="185"/>
                    <a:pt x="44" y="404"/>
                    <a:pt x="203" y="404"/>
                  </a:cubicBezTo>
                  <a:cubicBezTo>
                    <a:pt x="222" y="404"/>
                    <a:pt x="240" y="400"/>
                    <a:pt x="259" y="391"/>
                  </a:cubicBezTo>
                  <a:lnTo>
                    <a:pt x="532" y="279"/>
                  </a:lnTo>
                  <a:cubicBezTo>
                    <a:pt x="605" y="247"/>
                    <a:pt x="639" y="163"/>
                    <a:pt x="609" y="90"/>
                  </a:cubicBezTo>
                  <a:cubicBezTo>
                    <a:pt x="587" y="35"/>
                    <a:pt x="534" y="1"/>
                    <a:pt x="477" y="1"/>
                  </a:cubicBezTo>
                  <a:close/>
                </a:path>
              </a:pathLst>
            </a:cu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50"/>
            <p:cNvSpPr/>
            <p:nvPr/>
          </p:nvSpPr>
          <p:spPr>
            <a:xfrm>
              <a:off x="4235775" y="1604200"/>
              <a:ext cx="13125" cy="15075"/>
            </a:xfrm>
            <a:custGeom>
              <a:rect b="b" l="l" r="r" t="t"/>
              <a:pathLst>
                <a:path extrusionOk="0" h="603" w="525">
                  <a:moveTo>
                    <a:pt x="359" y="0"/>
                  </a:moveTo>
                  <a:cubicBezTo>
                    <a:pt x="311" y="0"/>
                    <a:pt x="263" y="25"/>
                    <a:pt x="237" y="70"/>
                  </a:cubicBezTo>
                  <a:lnTo>
                    <a:pt x="45" y="379"/>
                  </a:lnTo>
                  <a:cubicBezTo>
                    <a:pt x="0" y="448"/>
                    <a:pt x="22" y="538"/>
                    <a:pt x="90" y="581"/>
                  </a:cubicBezTo>
                  <a:cubicBezTo>
                    <a:pt x="114" y="596"/>
                    <a:pt x="140" y="603"/>
                    <a:pt x="166" y="603"/>
                  </a:cubicBezTo>
                  <a:cubicBezTo>
                    <a:pt x="215" y="603"/>
                    <a:pt x="263" y="577"/>
                    <a:pt x="290" y="532"/>
                  </a:cubicBezTo>
                  <a:lnTo>
                    <a:pt x="482" y="220"/>
                  </a:lnTo>
                  <a:cubicBezTo>
                    <a:pt x="525" y="151"/>
                    <a:pt x="503" y="63"/>
                    <a:pt x="434" y="22"/>
                  </a:cubicBezTo>
                  <a:cubicBezTo>
                    <a:pt x="411" y="7"/>
                    <a:pt x="385" y="0"/>
                    <a:pt x="359" y="0"/>
                  </a:cubicBezTo>
                  <a:close/>
                </a:path>
              </a:pathLst>
            </a:cu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50"/>
            <p:cNvSpPr/>
            <p:nvPr/>
          </p:nvSpPr>
          <p:spPr>
            <a:xfrm>
              <a:off x="4247550" y="1642450"/>
              <a:ext cx="18025" cy="9375"/>
            </a:xfrm>
            <a:custGeom>
              <a:rect b="b" l="l" r="r" t="t"/>
              <a:pathLst>
                <a:path extrusionOk="0" h="375" w="721">
                  <a:moveTo>
                    <a:pt x="201" y="0"/>
                  </a:moveTo>
                  <a:cubicBezTo>
                    <a:pt x="45" y="0"/>
                    <a:pt x="1" y="237"/>
                    <a:pt x="168" y="283"/>
                  </a:cubicBezTo>
                  <a:lnTo>
                    <a:pt x="522" y="369"/>
                  </a:lnTo>
                  <a:cubicBezTo>
                    <a:pt x="535" y="373"/>
                    <a:pt x="548" y="375"/>
                    <a:pt x="561" y="375"/>
                  </a:cubicBezTo>
                  <a:cubicBezTo>
                    <a:pt x="627" y="375"/>
                    <a:pt x="687" y="330"/>
                    <a:pt x="703" y="262"/>
                  </a:cubicBezTo>
                  <a:cubicBezTo>
                    <a:pt x="720" y="182"/>
                    <a:pt x="671" y="103"/>
                    <a:pt x="589" y="88"/>
                  </a:cubicBezTo>
                  <a:lnTo>
                    <a:pt x="234" y="4"/>
                  </a:lnTo>
                  <a:cubicBezTo>
                    <a:pt x="223" y="2"/>
                    <a:pt x="211" y="0"/>
                    <a:pt x="201" y="0"/>
                  </a:cubicBezTo>
                  <a:close/>
                </a:path>
              </a:pathLst>
            </a:cu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50"/>
            <p:cNvSpPr/>
            <p:nvPr/>
          </p:nvSpPr>
          <p:spPr>
            <a:xfrm>
              <a:off x="3985550" y="1569825"/>
              <a:ext cx="258300" cy="265100"/>
            </a:xfrm>
            <a:custGeom>
              <a:rect b="b" l="l" r="r" t="t"/>
              <a:pathLst>
                <a:path extrusionOk="0" h="10604" w="10332">
                  <a:moveTo>
                    <a:pt x="4392" y="580"/>
                  </a:moveTo>
                  <a:cubicBezTo>
                    <a:pt x="4393" y="580"/>
                    <a:pt x="4394" y="580"/>
                    <a:pt x="4395" y="580"/>
                  </a:cubicBezTo>
                  <a:cubicBezTo>
                    <a:pt x="4419" y="580"/>
                    <a:pt x="4442" y="580"/>
                    <a:pt x="4468" y="582"/>
                  </a:cubicBezTo>
                  <a:cubicBezTo>
                    <a:pt x="5032" y="621"/>
                    <a:pt x="5481" y="1062"/>
                    <a:pt x="5533" y="1623"/>
                  </a:cubicBezTo>
                  <a:cubicBezTo>
                    <a:pt x="5556" y="1881"/>
                    <a:pt x="5490" y="2139"/>
                    <a:pt x="5348" y="2356"/>
                  </a:cubicBezTo>
                  <a:cubicBezTo>
                    <a:pt x="5320" y="2397"/>
                    <a:pt x="5315" y="2449"/>
                    <a:pt x="5335" y="2494"/>
                  </a:cubicBezTo>
                  <a:lnTo>
                    <a:pt x="5472" y="2804"/>
                  </a:lnTo>
                  <a:lnTo>
                    <a:pt x="5472" y="2804"/>
                  </a:lnTo>
                  <a:lnTo>
                    <a:pt x="5163" y="2666"/>
                  </a:lnTo>
                  <a:cubicBezTo>
                    <a:pt x="5144" y="2658"/>
                    <a:pt x="5124" y="2654"/>
                    <a:pt x="5104" y="2654"/>
                  </a:cubicBezTo>
                  <a:cubicBezTo>
                    <a:pt x="5076" y="2654"/>
                    <a:pt x="5047" y="2662"/>
                    <a:pt x="5023" y="2679"/>
                  </a:cubicBezTo>
                  <a:cubicBezTo>
                    <a:pt x="4827" y="2809"/>
                    <a:pt x="4609" y="2870"/>
                    <a:pt x="4394" y="2870"/>
                  </a:cubicBezTo>
                  <a:cubicBezTo>
                    <a:pt x="3912" y="2870"/>
                    <a:pt x="3448" y="2562"/>
                    <a:pt x="3296" y="2053"/>
                  </a:cubicBezTo>
                  <a:cubicBezTo>
                    <a:pt x="3075" y="1319"/>
                    <a:pt x="3626" y="580"/>
                    <a:pt x="4392" y="580"/>
                  </a:cubicBezTo>
                  <a:close/>
                  <a:moveTo>
                    <a:pt x="8287" y="1675"/>
                  </a:moveTo>
                  <a:cubicBezTo>
                    <a:pt x="8938" y="1746"/>
                    <a:pt x="9499" y="2167"/>
                    <a:pt x="9751" y="2773"/>
                  </a:cubicBezTo>
                  <a:cubicBezTo>
                    <a:pt x="10003" y="3380"/>
                    <a:pt x="9904" y="4074"/>
                    <a:pt x="9493" y="4586"/>
                  </a:cubicBezTo>
                  <a:lnTo>
                    <a:pt x="9493" y="4584"/>
                  </a:lnTo>
                  <a:lnTo>
                    <a:pt x="8287" y="1675"/>
                  </a:lnTo>
                  <a:close/>
                  <a:moveTo>
                    <a:pt x="2198" y="5687"/>
                  </a:moveTo>
                  <a:lnTo>
                    <a:pt x="2357" y="6072"/>
                  </a:lnTo>
                  <a:lnTo>
                    <a:pt x="1490" y="6431"/>
                  </a:lnTo>
                  <a:cubicBezTo>
                    <a:pt x="1464" y="6442"/>
                    <a:pt x="1436" y="6447"/>
                    <a:pt x="1410" y="6447"/>
                  </a:cubicBezTo>
                  <a:cubicBezTo>
                    <a:pt x="1327" y="6447"/>
                    <a:pt x="1250" y="6398"/>
                    <a:pt x="1217" y="6317"/>
                  </a:cubicBezTo>
                  <a:cubicBezTo>
                    <a:pt x="1172" y="6209"/>
                    <a:pt x="1222" y="6087"/>
                    <a:pt x="1329" y="6042"/>
                  </a:cubicBezTo>
                  <a:lnTo>
                    <a:pt x="2198" y="5687"/>
                  </a:lnTo>
                  <a:close/>
                  <a:moveTo>
                    <a:pt x="6985" y="298"/>
                  </a:moveTo>
                  <a:cubicBezTo>
                    <a:pt x="7228" y="298"/>
                    <a:pt x="7459" y="440"/>
                    <a:pt x="7562" y="677"/>
                  </a:cubicBezTo>
                  <a:lnTo>
                    <a:pt x="9684" y="5803"/>
                  </a:lnTo>
                  <a:cubicBezTo>
                    <a:pt x="9749" y="5956"/>
                    <a:pt x="9749" y="6130"/>
                    <a:pt x="9684" y="6282"/>
                  </a:cubicBezTo>
                  <a:cubicBezTo>
                    <a:pt x="9578" y="6541"/>
                    <a:pt x="9341" y="6671"/>
                    <a:pt x="9105" y="6671"/>
                  </a:cubicBezTo>
                  <a:cubicBezTo>
                    <a:pt x="8868" y="6671"/>
                    <a:pt x="8632" y="6541"/>
                    <a:pt x="8525" y="6282"/>
                  </a:cubicBezTo>
                  <a:lnTo>
                    <a:pt x="6401" y="1157"/>
                  </a:lnTo>
                  <a:cubicBezTo>
                    <a:pt x="6274" y="838"/>
                    <a:pt x="6429" y="477"/>
                    <a:pt x="6745" y="346"/>
                  </a:cubicBezTo>
                  <a:cubicBezTo>
                    <a:pt x="6824" y="313"/>
                    <a:pt x="6905" y="298"/>
                    <a:pt x="6985" y="298"/>
                  </a:cubicBezTo>
                  <a:close/>
                  <a:moveTo>
                    <a:pt x="1090" y="5065"/>
                  </a:moveTo>
                  <a:lnTo>
                    <a:pt x="1359" y="5717"/>
                  </a:lnTo>
                  <a:lnTo>
                    <a:pt x="1219" y="5775"/>
                  </a:lnTo>
                  <a:cubicBezTo>
                    <a:pt x="966" y="5882"/>
                    <a:pt x="845" y="6173"/>
                    <a:pt x="951" y="6429"/>
                  </a:cubicBezTo>
                  <a:cubicBezTo>
                    <a:pt x="1030" y="6620"/>
                    <a:pt x="1216" y="6735"/>
                    <a:pt x="1411" y="6735"/>
                  </a:cubicBezTo>
                  <a:cubicBezTo>
                    <a:pt x="1475" y="6735"/>
                    <a:pt x="1540" y="6723"/>
                    <a:pt x="1602" y="6697"/>
                  </a:cubicBezTo>
                  <a:lnTo>
                    <a:pt x="1744" y="6639"/>
                  </a:lnTo>
                  <a:lnTo>
                    <a:pt x="2008" y="7278"/>
                  </a:lnTo>
                  <a:cubicBezTo>
                    <a:pt x="1900" y="7308"/>
                    <a:pt x="1790" y="7323"/>
                    <a:pt x="1681" y="7323"/>
                  </a:cubicBezTo>
                  <a:cubicBezTo>
                    <a:pt x="1204" y="7323"/>
                    <a:pt x="757" y="7038"/>
                    <a:pt x="568" y="6577"/>
                  </a:cubicBezTo>
                  <a:cubicBezTo>
                    <a:pt x="336" y="6014"/>
                    <a:pt x="559" y="5364"/>
                    <a:pt x="1090" y="5065"/>
                  </a:cubicBezTo>
                  <a:close/>
                  <a:moveTo>
                    <a:pt x="2793" y="3292"/>
                  </a:moveTo>
                  <a:lnTo>
                    <a:pt x="4466" y="7325"/>
                  </a:lnTo>
                  <a:lnTo>
                    <a:pt x="3135" y="7689"/>
                  </a:lnTo>
                  <a:cubicBezTo>
                    <a:pt x="3075" y="7705"/>
                    <a:pt x="3015" y="7713"/>
                    <a:pt x="2955" y="7713"/>
                  </a:cubicBezTo>
                  <a:cubicBezTo>
                    <a:pt x="2685" y="7713"/>
                    <a:pt x="2432" y="7552"/>
                    <a:pt x="2325" y="7291"/>
                  </a:cubicBezTo>
                  <a:lnTo>
                    <a:pt x="2008" y="6530"/>
                  </a:lnTo>
                  <a:lnTo>
                    <a:pt x="2466" y="6340"/>
                  </a:lnTo>
                  <a:lnTo>
                    <a:pt x="2542" y="6525"/>
                  </a:lnTo>
                  <a:cubicBezTo>
                    <a:pt x="2569" y="6587"/>
                    <a:pt x="2620" y="6612"/>
                    <a:pt x="2670" y="6612"/>
                  </a:cubicBezTo>
                  <a:cubicBezTo>
                    <a:pt x="2761" y="6612"/>
                    <a:pt x="2853" y="6528"/>
                    <a:pt x="2808" y="6416"/>
                  </a:cubicBezTo>
                  <a:lnTo>
                    <a:pt x="2266" y="5106"/>
                  </a:lnTo>
                  <a:cubicBezTo>
                    <a:pt x="2240" y="5042"/>
                    <a:pt x="2189" y="5015"/>
                    <a:pt x="2138" y="5015"/>
                  </a:cubicBezTo>
                  <a:cubicBezTo>
                    <a:pt x="2046" y="5015"/>
                    <a:pt x="1953" y="5101"/>
                    <a:pt x="2000" y="5216"/>
                  </a:cubicBezTo>
                  <a:lnTo>
                    <a:pt x="2084" y="5418"/>
                  </a:lnTo>
                  <a:lnTo>
                    <a:pt x="1626" y="5607"/>
                  </a:lnTo>
                  <a:lnTo>
                    <a:pt x="1303" y="4829"/>
                  </a:lnTo>
                  <a:cubicBezTo>
                    <a:pt x="1172" y="4511"/>
                    <a:pt x="1299" y="4145"/>
                    <a:pt x="1596" y="3975"/>
                  </a:cubicBezTo>
                  <a:lnTo>
                    <a:pt x="2793" y="3292"/>
                  </a:lnTo>
                  <a:close/>
                  <a:moveTo>
                    <a:pt x="6515" y="7065"/>
                  </a:moveTo>
                  <a:lnTo>
                    <a:pt x="7059" y="8379"/>
                  </a:lnTo>
                  <a:cubicBezTo>
                    <a:pt x="7102" y="8482"/>
                    <a:pt x="7053" y="8600"/>
                    <a:pt x="6949" y="8643"/>
                  </a:cubicBezTo>
                  <a:lnTo>
                    <a:pt x="6307" y="8910"/>
                  </a:lnTo>
                  <a:lnTo>
                    <a:pt x="5956" y="7218"/>
                  </a:lnTo>
                  <a:lnTo>
                    <a:pt x="6515" y="7065"/>
                  </a:lnTo>
                  <a:close/>
                  <a:moveTo>
                    <a:pt x="6982" y="1"/>
                  </a:moveTo>
                  <a:cubicBezTo>
                    <a:pt x="6896" y="1"/>
                    <a:pt x="6808" y="13"/>
                    <a:pt x="6722" y="38"/>
                  </a:cubicBezTo>
                  <a:cubicBezTo>
                    <a:pt x="6272" y="172"/>
                    <a:pt x="5995" y="621"/>
                    <a:pt x="6081" y="1083"/>
                  </a:cubicBezTo>
                  <a:lnTo>
                    <a:pt x="5752" y="1271"/>
                  </a:lnTo>
                  <a:cubicBezTo>
                    <a:pt x="5554" y="677"/>
                    <a:pt x="4999" y="291"/>
                    <a:pt x="4394" y="291"/>
                  </a:cubicBezTo>
                  <a:cubicBezTo>
                    <a:pt x="4302" y="291"/>
                    <a:pt x="4209" y="300"/>
                    <a:pt x="4116" y="318"/>
                  </a:cubicBezTo>
                  <a:cubicBezTo>
                    <a:pt x="3408" y="456"/>
                    <a:pt x="2914" y="1098"/>
                    <a:pt x="2961" y="1819"/>
                  </a:cubicBezTo>
                  <a:cubicBezTo>
                    <a:pt x="2982" y="2131"/>
                    <a:pt x="3105" y="2429"/>
                    <a:pt x="3311" y="2664"/>
                  </a:cubicBezTo>
                  <a:lnTo>
                    <a:pt x="1454" y="3724"/>
                  </a:lnTo>
                  <a:cubicBezTo>
                    <a:pt x="1082" y="3939"/>
                    <a:pt x="893" y="4371"/>
                    <a:pt x="989" y="4790"/>
                  </a:cubicBezTo>
                  <a:cubicBezTo>
                    <a:pt x="301" y="5147"/>
                    <a:pt x="0" y="5973"/>
                    <a:pt x="297" y="6689"/>
                  </a:cubicBezTo>
                  <a:cubicBezTo>
                    <a:pt x="536" y="7260"/>
                    <a:pt x="1091" y="7611"/>
                    <a:pt x="1682" y="7611"/>
                  </a:cubicBezTo>
                  <a:cubicBezTo>
                    <a:pt x="1831" y="7611"/>
                    <a:pt x="1982" y="7589"/>
                    <a:pt x="2131" y="7542"/>
                  </a:cubicBezTo>
                  <a:cubicBezTo>
                    <a:pt x="2311" y="7833"/>
                    <a:pt x="2626" y="8002"/>
                    <a:pt x="2956" y="8002"/>
                  </a:cubicBezTo>
                  <a:cubicBezTo>
                    <a:pt x="3040" y="8002"/>
                    <a:pt x="3126" y="7991"/>
                    <a:pt x="3210" y="7968"/>
                  </a:cubicBezTo>
                  <a:lnTo>
                    <a:pt x="5677" y="7295"/>
                  </a:lnTo>
                  <a:lnTo>
                    <a:pt x="6182" y="9725"/>
                  </a:lnTo>
                  <a:cubicBezTo>
                    <a:pt x="6210" y="9862"/>
                    <a:pt x="6137" y="10000"/>
                    <a:pt x="6008" y="10054"/>
                  </a:cubicBezTo>
                  <a:lnTo>
                    <a:pt x="5477" y="10273"/>
                  </a:lnTo>
                  <a:cubicBezTo>
                    <a:pt x="5409" y="10301"/>
                    <a:pt x="5339" y="10314"/>
                    <a:pt x="5269" y="10314"/>
                  </a:cubicBezTo>
                  <a:cubicBezTo>
                    <a:pt x="5056" y="10314"/>
                    <a:pt x="4853" y="10188"/>
                    <a:pt x="4765" y="9978"/>
                  </a:cubicBezTo>
                  <a:lnTo>
                    <a:pt x="4092" y="8349"/>
                  </a:lnTo>
                  <a:cubicBezTo>
                    <a:pt x="4069" y="8290"/>
                    <a:pt x="4013" y="8254"/>
                    <a:pt x="3955" y="8254"/>
                  </a:cubicBezTo>
                  <a:cubicBezTo>
                    <a:pt x="3937" y="8254"/>
                    <a:pt x="3918" y="8258"/>
                    <a:pt x="3901" y="8265"/>
                  </a:cubicBezTo>
                  <a:cubicBezTo>
                    <a:pt x="3823" y="8297"/>
                    <a:pt x="3789" y="8385"/>
                    <a:pt x="3823" y="8460"/>
                  </a:cubicBezTo>
                  <a:lnTo>
                    <a:pt x="4498" y="10090"/>
                  </a:lnTo>
                  <a:cubicBezTo>
                    <a:pt x="4631" y="10410"/>
                    <a:pt x="4942" y="10603"/>
                    <a:pt x="5268" y="10603"/>
                  </a:cubicBezTo>
                  <a:cubicBezTo>
                    <a:pt x="5374" y="10603"/>
                    <a:pt x="5482" y="10583"/>
                    <a:pt x="5586" y="10540"/>
                  </a:cubicBezTo>
                  <a:lnTo>
                    <a:pt x="6117" y="10320"/>
                  </a:lnTo>
                  <a:cubicBezTo>
                    <a:pt x="6375" y="10213"/>
                    <a:pt x="6519" y="9940"/>
                    <a:pt x="6464" y="9667"/>
                  </a:cubicBezTo>
                  <a:lnTo>
                    <a:pt x="6367" y="9198"/>
                  </a:lnTo>
                  <a:lnTo>
                    <a:pt x="7061" y="8910"/>
                  </a:lnTo>
                  <a:cubicBezTo>
                    <a:pt x="7311" y="8807"/>
                    <a:pt x="7429" y="8518"/>
                    <a:pt x="7326" y="8269"/>
                  </a:cubicBezTo>
                  <a:lnTo>
                    <a:pt x="6797" y="6990"/>
                  </a:lnTo>
                  <a:lnTo>
                    <a:pt x="7635" y="6760"/>
                  </a:lnTo>
                  <a:cubicBezTo>
                    <a:pt x="7713" y="6738"/>
                    <a:pt x="7758" y="6661"/>
                    <a:pt x="7736" y="6583"/>
                  </a:cubicBezTo>
                  <a:cubicBezTo>
                    <a:pt x="7719" y="6519"/>
                    <a:pt x="7661" y="6477"/>
                    <a:pt x="7598" y="6477"/>
                  </a:cubicBezTo>
                  <a:cubicBezTo>
                    <a:pt x="7586" y="6477"/>
                    <a:pt x="7573" y="6479"/>
                    <a:pt x="7560" y="6482"/>
                  </a:cubicBezTo>
                  <a:lnTo>
                    <a:pt x="4748" y="7248"/>
                  </a:lnTo>
                  <a:lnTo>
                    <a:pt x="3047" y="3148"/>
                  </a:lnTo>
                  <a:lnTo>
                    <a:pt x="3533" y="2870"/>
                  </a:lnTo>
                  <a:cubicBezTo>
                    <a:pt x="3746" y="3031"/>
                    <a:pt x="4002" y="3128"/>
                    <a:pt x="4268" y="3152"/>
                  </a:cubicBezTo>
                  <a:cubicBezTo>
                    <a:pt x="4309" y="3156"/>
                    <a:pt x="4352" y="3158"/>
                    <a:pt x="4393" y="3158"/>
                  </a:cubicBezTo>
                  <a:cubicBezTo>
                    <a:pt x="4647" y="3158"/>
                    <a:pt x="4896" y="3089"/>
                    <a:pt x="5115" y="2963"/>
                  </a:cubicBezTo>
                  <a:lnTo>
                    <a:pt x="5455" y="3113"/>
                  </a:lnTo>
                  <a:cubicBezTo>
                    <a:pt x="5489" y="3128"/>
                    <a:pt x="5523" y="3135"/>
                    <a:pt x="5555" y="3135"/>
                  </a:cubicBezTo>
                  <a:cubicBezTo>
                    <a:pt x="5722" y="3135"/>
                    <a:pt x="5855" y="2959"/>
                    <a:pt x="5780" y="2788"/>
                  </a:cubicBezTo>
                  <a:lnTo>
                    <a:pt x="5631" y="2447"/>
                  </a:lnTo>
                  <a:cubicBezTo>
                    <a:pt x="5780" y="2191"/>
                    <a:pt x="5846" y="1894"/>
                    <a:pt x="5821" y="1599"/>
                  </a:cubicBezTo>
                  <a:cubicBezTo>
                    <a:pt x="5821" y="1587"/>
                    <a:pt x="5818" y="1576"/>
                    <a:pt x="5816" y="1565"/>
                  </a:cubicBezTo>
                  <a:lnTo>
                    <a:pt x="6173" y="1361"/>
                  </a:lnTo>
                  <a:lnTo>
                    <a:pt x="8257" y="6394"/>
                  </a:lnTo>
                  <a:cubicBezTo>
                    <a:pt x="8407" y="6740"/>
                    <a:pt x="8745" y="6948"/>
                    <a:pt x="9100" y="6948"/>
                  </a:cubicBezTo>
                  <a:cubicBezTo>
                    <a:pt x="9217" y="6948"/>
                    <a:pt x="9336" y="6925"/>
                    <a:pt x="9450" y="6878"/>
                  </a:cubicBezTo>
                  <a:cubicBezTo>
                    <a:pt x="9912" y="6687"/>
                    <a:pt x="10136" y="6158"/>
                    <a:pt x="9951" y="5693"/>
                  </a:cubicBezTo>
                  <a:lnTo>
                    <a:pt x="9616" y="4883"/>
                  </a:lnTo>
                  <a:cubicBezTo>
                    <a:pt x="10175" y="4287"/>
                    <a:pt x="10332" y="3418"/>
                    <a:pt x="10018" y="2662"/>
                  </a:cubicBezTo>
                  <a:cubicBezTo>
                    <a:pt x="9706" y="1907"/>
                    <a:pt x="8981" y="1404"/>
                    <a:pt x="8164" y="1376"/>
                  </a:cubicBezTo>
                  <a:lnTo>
                    <a:pt x="7829" y="567"/>
                  </a:lnTo>
                  <a:cubicBezTo>
                    <a:pt x="7683" y="217"/>
                    <a:pt x="7344" y="1"/>
                    <a:pt x="6982" y="1"/>
                  </a:cubicBezTo>
                  <a:close/>
                </a:path>
              </a:pathLst>
            </a:cu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50"/>
            <p:cNvSpPr/>
            <p:nvPr/>
          </p:nvSpPr>
          <p:spPr>
            <a:xfrm>
              <a:off x="4048775" y="1689250"/>
              <a:ext cx="22200" cy="40025"/>
            </a:xfrm>
            <a:custGeom>
              <a:rect b="b" l="l" r="r" t="t"/>
              <a:pathLst>
                <a:path extrusionOk="0" h="1601" w="888">
                  <a:moveTo>
                    <a:pt x="186" y="0"/>
                  </a:moveTo>
                  <a:cubicBezTo>
                    <a:pt x="94" y="0"/>
                    <a:pt x="0" y="87"/>
                    <a:pt x="47" y="200"/>
                  </a:cubicBezTo>
                  <a:lnTo>
                    <a:pt x="591" y="1510"/>
                  </a:lnTo>
                  <a:cubicBezTo>
                    <a:pt x="614" y="1567"/>
                    <a:pt x="667" y="1600"/>
                    <a:pt x="724" y="1600"/>
                  </a:cubicBezTo>
                  <a:cubicBezTo>
                    <a:pt x="742" y="1600"/>
                    <a:pt x="760" y="1597"/>
                    <a:pt x="778" y="1589"/>
                  </a:cubicBezTo>
                  <a:cubicBezTo>
                    <a:pt x="853" y="1557"/>
                    <a:pt x="888" y="1473"/>
                    <a:pt x="858" y="1400"/>
                  </a:cubicBezTo>
                  <a:lnTo>
                    <a:pt x="316" y="91"/>
                  </a:lnTo>
                  <a:cubicBezTo>
                    <a:pt x="289" y="27"/>
                    <a:pt x="238" y="0"/>
                    <a:pt x="186" y="0"/>
                  </a:cubicBezTo>
                  <a:close/>
                </a:path>
              </a:pathLst>
            </a:cu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50"/>
            <p:cNvSpPr/>
            <p:nvPr/>
          </p:nvSpPr>
          <p:spPr>
            <a:xfrm>
              <a:off x="4076925" y="1608875"/>
              <a:ext cx="8075" cy="8100"/>
            </a:xfrm>
            <a:custGeom>
              <a:rect b="b" l="l" r="r" t="t"/>
              <a:pathLst>
                <a:path extrusionOk="0" h="324" w="323">
                  <a:moveTo>
                    <a:pt x="162" y="1"/>
                  </a:moveTo>
                  <a:cubicBezTo>
                    <a:pt x="74" y="1"/>
                    <a:pt x="0" y="72"/>
                    <a:pt x="0" y="162"/>
                  </a:cubicBezTo>
                  <a:cubicBezTo>
                    <a:pt x="0" y="250"/>
                    <a:pt x="74" y="323"/>
                    <a:pt x="162" y="323"/>
                  </a:cubicBezTo>
                  <a:cubicBezTo>
                    <a:pt x="250" y="323"/>
                    <a:pt x="323" y="250"/>
                    <a:pt x="323" y="162"/>
                  </a:cubicBezTo>
                  <a:cubicBezTo>
                    <a:pt x="323" y="72"/>
                    <a:pt x="250" y="1"/>
                    <a:pt x="1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50"/>
            <p:cNvSpPr/>
            <p:nvPr/>
          </p:nvSpPr>
          <p:spPr>
            <a:xfrm>
              <a:off x="4091275" y="1608875"/>
              <a:ext cx="8150" cy="8100"/>
            </a:xfrm>
            <a:custGeom>
              <a:rect b="b" l="l" r="r" t="t"/>
              <a:pathLst>
                <a:path extrusionOk="0" h="324" w="326">
                  <a:moveTo>
                    <a:pt x="164" y="1"/>
                  </a:moveTo>
                  <a:cubicBezTo>
                    <a:pt x="74" y="1"/>
                    <a:pt x="1" y="72"/>
                    <a:pt x="1" y="162"/>
                  </a:cubicBezTo>
                  <a:cubicBezTo>
                    <a:pt x="1" y="250"/>
                    <a:pt x="74" y="323"/>
                    <a:pt x="164" y="323"/>
                  </a:cubicBezTo>
                  <a:cubicBezTo>
                    <a:pt x="252" y="323"/>
                    <a:pt x="325" y="250"/>
                    <a:pt x="325" y="162"/>
                  </a:cubicBezTo>
                  <a:cubicBezTo>
                    <a:pt x="325" y="72"/>
                    <a:pt x="252" y="1"/>
                    <a:pt x="1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50"/>
            <p:cNvSpPr/>
            <p:nvPr/>
          </p:nvSpPr>
          <p:spPr>
            <a:xfrm>
              <a:off x="4105675" y="1608875"/>
              <a:ext cx="8100" cy="8100"/>
            </a:xfrm>
            <a:custGeom>
              <a:rect b="b" l="l" r="r" t="t"/>
              <a:pathLst>
                <a:path extrusionOk="0" h="324" w="324">
                  <a:moveTo>
                    <a:pt x="162" y="1"/>
                  </a:moveTo>
                  <a:cubicBezTo>
                    <a:pt x="74" y="1"/>
                    <a:pt x="1" y="72"/>
                    <a:pt x="1" y="162"/>
                  </a:cubicBezTo>
                  <a:cubicBezTo>
                    <a:pt x="1" y="250"/>
                    <a:pt x="74" y="323"/>
                    <a:pt x="162" y="323"/>
                  </a:cubicBezTo>
                  <a:cubicBezTo>
                    <a:pt x="252" y="323"/>
                    <a:pt x="323" y="250"/>
                    <a:pt x="323" y="162"/>
                  </a:cubicBezTo>
                  <a:cubicBezTo>
                    <a:pt x="323" y="72"/>
                    <a:pt x="252" y="1"/>
                    <a:pt x="1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2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3" name="Google Shape;1593;p51"/>
          <p:cNvGrpSpPr/>
          <p:nvPr/>
        </p:nvGrpSpPr>
        <p:grpSpPr>
          <a:xfrm>
            <a:off x="1095950" y="1678519"/>
            <a:ext cx="5853300" cy="3469200"/>
            <a:chOff x="1095950" y="1907119"/>
            <a:chExt cx="5853300" cy="3469200"/>
          </a:xfrm>
        </p:grpSpPr>
        <p:sp>
          <p:nvSpPr>
            <p:cNvPr id="1594" name="Google Shape;1594;p51"/>
            <p:cNvSpPr/>
            <p:nvPr/>
          </p:nvSpPr>
          <p:spPr>
            <a:xfrm>
              <a:off x="1095950" y="1907119"/>
              <a:ext cx="5853300" cy="3469200"/>
            </a:xfrm>
            <a:prstGeom prst="roundRect">
              <a:avLst>
                <a:gd fmla="val 2236" name="adj"/>
              </a:avLst>
            </a:pr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51"/>
            <p:cNvSpPr/>
            <p:nvPr/>
          </p:nvSpPr>
          <p:spPr>
            <a:xfrm>
              <a:off x="1144700" y="1960900"/>
              <a:ext cx="5755800" cy="3411300"/>
            </a:xfrm>
            <a:prstGeom prst="roundRect">
              <a:avLst>
                <a:gd fmla="val 2236" name="adj"/>
              </a:avLst>
            </a:prstGeom>
            <a:solidFill>
              <a:srgbClr val="282A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51"/>
            <p:cNvSpPr/>
            <p:nvPr/>
          </p:nvSpPr>
          <p:spPr>
            <a:xfrm>
              <a:off x="1274425" y="2066925"/>
              <a:ext cx="95400" cy="95400"/>
            </a:xfrm>
            <a:prstGeom prst="ellipse">
              <a:avLst/>
            </a:prstGeom>
            <a:solidFill>
              <a:srgbClr val="FF5F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51"/>
            <p:cNvSpPr/>
            <p:nvPr/>
          </p:nvSpPr>
          <p:spPr>
            <a:xfrm>
              <a:off x="1443025" y="2066925"/>
              <a:ext cx="95400" cy="95400"/>
            </a:xfrm>
            <a:prstGeom prst="ellipse">
              <a:avLst/>
            </a:prstGeom>
            <a:solidFill>
              <a:srgbClr val="FFBD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51"/>
            <p:cNvSpPr/>
            <p:nvPr/>
          </p:nvSpPr>
          <p:spPr>
            <a:xfrm>
              <a:off x="1611625" y="2066925"/>
              <a:ext cx="95400" cy="95400"/>
            </a:xfrm>
            <a:prstGeom prst="ellipse">
              <a:avLst/>
            </a:prstGeom>
            <a:solidFill>
              <a:srgbClr val="28C9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9" name="Google Shape;1599;p51"/>
          <p:cNvSpPr txBox="1"/>
          <p:nvPr>
            <p:ph idx="1" type="body"/>
          </p:nvPr>
        </p:nvSpPr>
        <p:spPr>
          <a:xfrm>
            <a:off x="1167650" y="2015050"/>
            <a:ext cx="5709900" cy="3108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&lt;etiqueta </a:t>
            </a:r>
            <a:r>
              <a:rPr b="1" lang="es" sz="14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atributo=”valor”</a:t>
            </a:r>
            <a:r>
              <a:rPr b="1" lang="es" sz="14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r>
              <a:rPr b="1" lang="es" sz="14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contenido</a:t>
            </a:r>
            <a:r>
              <a:rPr b="1" lang="es" sz="14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&lt;/etiqueta&gt;</a:t>
            </a:r>
            <a:endParaRPr b="1" sz="1400">
              <a:solidFill>
                <a:srgbClr val="4DD0E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600" name="Google Shape;1600;p51"/>
          <p:cNvSpPr txBox="1"/>
          <p:nvPr>
            <p:ph type="title"/>
          </p:nvPr>
        </p:nvSpPr>
        <p:spPr>
          <a:xfrm>
            <a:off x="1047249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SINTAXIS DE </a:t>
            </a:r>
            <a:r>
              <a:rPr lang="es">
                <a:solidFill>
                  <a:schemeClr val="accent1"/>
                </a:solidFill>
              </a:rPr>
              <a:t>ETIQUETA</a:t>
            </a:r>
            <a:endParaRPr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Raleway Thin"/>
                <a:ea typeface="Raleway Thin"/>
                <a:cs typeface="Raleway Thin"/>
                <a:sym typeface="Raleway Thin"/>
              </a:rPr>
              <a:t>La mayoría de los elementos se declaran con una etiqueta de apertura y otra de cierre.</a:t>
            </a:r>
            <a:endParaRPr/>
          </a:p>
        </p:txBody>
      </p:sp>
      <p:sp>
        <p:nvSpPr>
          <p:cNvPr id="1601" name="Google Shape;1601;p51"/>
          <p:cNvSpPr/>
          <p:nvPr/>
        </p:nvSpPr>
        <p:spPr>
          <a:xfrm>
            <a:off x="-228000" y="-267300"/>
            <a:ext cx="1024200" cy="1024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2" name="Google Shape;1602;p51"/>
          <p:cNvSpPr/>
          <p:nvPr/>
        </p:nvSpPr>
        <p:spPr>
          <a:xfrm>
            <a:off x="7606950" y="540000"/>
            <a:ext cx="3849600" cy="3849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3" name="Google Shape;1603;p51"/>
          <p:cNvSpPr/>
          <p:nvPr/>
        </p:nvSpPr>
        <p:spPr>
          <a:xfrm>
            <a:off x="7523225" y="1683850"/>
            <a:ext cx="331200" cy="331200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4" name="Google Shape;1604;p51"/>
          <p:cNvSpPr/>
          <p:nvPr/>
        </p:nvSpPr>
        <p:spPr>
          <a:xfrm>
            <a:off x="7854425" y="530403"/>
            <a:ext cx="938215" cy="855118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5" name="Google Shape;1605;p51"/>
          <p:cNvSpPr/>
          <p:nvPr/>
        </p:nvSpPr>
        <p:spPr>
          <a:xfrm>
            <a:off x="8424000" y="3620160"/>
            <a:ext cx="849599" cy="844664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6" name="Google Shape;1606;p51"/>
          <p:cNvSpPr/>
          <p:nvPr/>
        </p:nvSpPr>
        <p:spPr>
          <a:xfrm>
            <a:off x="8468293" y="3664483"/>
            <a:ext cx="849599" cy="844634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7" name="Google Shape;1607;p51"/>
          <p:cNvSpPr/>
          <p:nvPr/>
        </p:nvSpPr>
        <p:spPr>
          <a:xfrm>
            <a:off x="8512586" y="3708776"/>
            <a:ext cx="849630" cy="844664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8" name="Google Shape;1608;p51"/>
          <p:cNvSpPr/>
          <p:nvPr/>
        </p:nvSpPr>
        <p:spPr>
          <a:xfrm>
            <a:off x="-228000" y="540000"/>
            <a:ext cx="627392" cy="627392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09" name="Google Shape;1609;p51"/>
          <p:cNvCxnSpPr/>
          <p:nvPr/>
        </p:nvCxnSpPr>
        <p:spPr>
          <a:xfrm rot="10800000">
            <a:off x="1838325" y="2390950"/>
            <a:ext cx="0" cy="627300"/>
          </a:xfrm>
          <a:prstGeom prst="straightConnector1">
            <a:avLst/>
          </a:prstGeom>
          <a:noFill/>
          <a:ln cap="flat" cmpd="sng" w="19050">
            <a:solidFill>
              <a:srgbClr val="4DD0E1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1610" name="Google Shape;1610;p51"/>
          <p:cNvCxnSpPr/>
          <p:nvPr/>
        </p:nvCxnSpPr>
        <p:spPr>
          <a:xfrm rot="10800000">
            <a:off x="5800725" y="2390950"/>
            <a:ext cx="0" cy="627300"/>
          </a:xfrm>
          <a:prstGeom prst="straightConnector1">
            <a:avLst/>
          </a:prstGeom>
          <a:noFill/>
          <a:ln cap="flat" cmpd="sng" w="19050">
            <a:solidFill>
              <a:srgbClr val="4DD0E1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1611" name="Google Shape;1611;p51"/>
          <p:cNvSpPr txBox="1"/>
          <p:nvPr>
            <p:ph idx="1" type="body"/>
          </p:nvPr>
        </p:nvSpPr>
        <p:spPr>
          <a:xfrm>
            <a:off x="1141725" y="3028950"/>
            <a:ext cx="1393200" cy="7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4DD0E1"/>
                </a:solidFill>
                <a:latin typeface="Raleway"/>
                <a:ea typeface="Raleway"/>
                <a:cs typeface="Raleway"/>
                <a:sym typeface="Raleway"/>
              </a:rPr>
              <a:t>Apertura</a:t>
            </a:r>
            <a:endParaRPr b="1" sz="1400">
              <a:solidFill>
                <a:srgbClr val="4DD0E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2" name="Google Shape;1612;p51"/>
          <p:cNvSpPr txBox="1"/>
          <p:nvPr>
            <p:ph idx="1" type="body"/>
          </p:nvPr>
        </p:nvSpPr>
        <p:spPr>
          <a:xfrm>
            <a:off x="5104125" y="3028950"/>
            <a:ext cx="1393200" cy="7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4DD0E1"/>
                </a:solidFill>
                <a:latin typeface="Raleway"/>
                <a:ea typeface="Raleway"/>
                <a:cs typeface="Raleway"/>
                <a:sym typeface="Raleway"/>
              </a:rPr>
              <a:t>Cierre</a:t>
            </a:r>
            <a:endParaRPr b="1" sz="1400">
              <a:solidFill>
                <a:srgbClr val="4DD0E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6" name="Shape 1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" name="Google Shape;1617;p52"/>
          <p:cNvSpPr txBox="1"/>
          <p:nvPr>
            <p:ph type="title"/>
          </p:nvPr>
        </p:nvSpPr>
        <p:spPr>
          <a:xfrm>
            <a:off x="1047249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SINTAXIS DE </a:t>
            </a:r>
            <a:r>
              <a:rPr lang="es">
                <a:solidFill>
                  <a:schemeClr val="accent1"/>
                </a:solidFill>
              </a:rPr>
              <a:t>ETIQUETA</a:t>
            </a:r>
            <a:endParaRPr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Raleway Thin"/>
                <a:ea typeface="Raleway Thin"/>
                <a:cs typeface="Raleway Thin"/>
                <a:sym typeface="Raleway Thin"/>
              </a:rPr>
              <a:t>Todos los elementos tienen atributos que ayudan a definir su representación. Definirlos es opcional.</a:t>
            </a:r>
            <a:endParaRPr/>
          </a:p>
        </p:txBody>
      </p:sp>
      <p:sp>
        <p:nvSpPr>
          <p:cNvPr id="1618" name="Google Shape;1618;p52"/>
          <p:cNvSpPr/>
          <p:nvPr/>
        </p:nvSpPr>
        <p:spPr>
          <a:xfrm>
            <a:off x="-228000" y="-267300"/>
            <a:ext cx="1024200" cy="1024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9" name="Google Shape;1619;p52"/>
          <p:cNvSpPr/>
          <p:nvPr/>
        </p:nvSpPr>
        <p:spPr>
          <a:xfrm>
            <a:off x="7606950" y="540000"/>
            <a:ext cx="3849600" cy="3849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0" name="Google Shape;1620;p52"/>
          <p:cNvSpPr/>
          <p:nvPr/>
        </p:nvSpPr>
        <p:spPr>
          <a:xfrm>
            <a:off x="7523225" y="1683850"/>
            <a:ext cx="331200" cy="331200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1" name="Google Shape;1621;p52"/>
          <p:cNvSpPr/>
          <p:nvPr/>
        </p:nvSpPr>
        <p:spPr>
          <a:xfrm>
            <a:off x="7854425" y="530403"/>
            <a:ext cx="938215" cy="855118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2" name="Google Shape;1622;p52"/>
          <p:cNvSpPr/>
          <p:nvPr/>
        </p:nvSpPr>
        <p:spPr>
          <a:xfrm>
            <a:off x="8424000" y="3620160"/>
            <a:ext cx="849599" cy="844664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3" name="Google Shape;1623;p52"/>
          <p:cNvSpPr/>
          <p:nvPr/>
        </p:nvSpPr>
        <p:spPr>
          <a:xfrm>
            <a:off x="8468293" y="3664483"/>
            <a:ext cx="849599" cy="844634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4" name="Google Shape;1624;p52"/>
          <p:cNvSpPr/>
          <p:nvPr/>
        </p:nvSpPr>
        <p:spPr>
          <a:xfrm>
            <a:off x="8512586" y="3708776"/>
            <a:ext cx="849630" cy="844664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5" name="Google Shape;1625;p52"/>
          <p:cNvSpPr/>
          <p:nvPr/>
        </p:nvSpPr>
        <p:spPr>
          <a:xfrm>
            <a:off x="-228000" y="540000"/>
            <a:ext cx="627392" cy="627392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26" name="Google Shape;1626;p52"/>
          <p:cNvGrpSpPr/>
          <p:nvPr/>
        </p:nvGrpSpPr>
        <p:grpSpPr>
          <a:xfrm>
            <a:off x="1095950" y="1678519"/>
            <a:ext cx="5853300" cy="3469200"/>
            <a:chOff x="1095950" y="1907119"/>
            <a:chExt cx="5853300" cy="3469200"/>
          </a:xfrm>
        </p:grpSpPr>
        <p:sp>
          <p:nvSpPr>
            <p:cNvPr id="1627" name="Google Shape;1627;p52"/>
            <p:cNvSpPr/>
            <p:nvPr/>
          </p:nvSpPr>
          <p:spPr>
            <a:xfrm>
              <a:off x="1095950" y="1907119"/>
              <a:ext cx="5853300" cy="3469200"/>
            </a:xfrm>
            <a:prstGeom prst="roundRect">
              <a:avLst>
                <a:gd fmla="val 2236" name="adj"/>
              </a:avLst>
            </a:pr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52"/>
            <p:cNvSpPr/>
            <p:nvPr/>
          </p:nvSpPr>
          <p:spPr>
            <a:xfrm>
              <a:off x="1144700" y="1960900"/>
              <a:ext cx="5755800" cy="3411300"/>
            </a:xfrm>
            <a:prstGeom prst="roundRect">
              <a:avLst>
                <a:gd fmla="val 2236" name="adj"/>
              </a:avLst>
            </a:prstGeom>
            <a:solidFill>
              <a:srgbClr val="282A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52"/>
            <p:cNvSpPr/>
            <p:nvPr/>
          </p:nvSpPr>
          <p:spPr>
            <a:xfrm>
              <a:off x="1274425" y="2066925"/>
              <a:ext cx="95400" cy="95400"/>
            </a:xfrm>
            <a:prstGeom prst="ellipse">
              <a:avLst/>
            </a:prstGeom>
            <a:solidFill>
              <a:srgbClr val="FF5F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52"/>
            <p:cNvSpPr/>
            <p:nvPr/>
          </p:nvSpPr>
          <p:spPr>
            <a:xfrm>
              <a:off x="1443025" y="2066925"/>
              <a:ext cx="95400" cy="95400"/>
            </a:xfrm>
            <a:prstGeom prst="ellipse">
              <a:avLst/>
            </a:prstGeom>
            <a:solidFill>
              <a:srgbClr val="FFBD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52"/>
            <p:cNvSpPr/>
            <p:nvPr/>
          </p:nvSpPr>
          <p:spPr>
            <a:xfrm>
              <a:off x="1611625" y="2066925"/>
              <a:ext cx="95400" cy="95400"/>
            </a:xfrm>
            <a:prstGeom prst="ellipse">
              <a:avLst/>
            </a:prstGeom>
            <a:solidFill>
              <a:srgbClr val="28C9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32" name="Google Shape;1632;p52"/>
          <p:cNvSpPr txBox="1"/>
          <p:nvPr>
            <p:ph idx="1" type="body"/>
          </p:nvPr>
        </p:nvSpPr>
        <p:spPr>
          <a:xfrm>
            <a:off x="1167650" y="2015050"/>
            <a:ext cx="5709900" cy="3108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&lt;etiqueta </a:t>
            </a:r>
            <a:r>
              <a:rPr b="1" lang="es" sz="14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atributo=”valor”</a:t>
            </a:r>
            <a:r>
              <a:rPr b="1" lang="es" sz="14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&gt;contenido&lt;/etiqueta&gt;</a:t>
            </a:r>
            <a:endParaRPr b="1" sz="14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4DD0E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6" name="Shape 1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7" name="Google Shape;1637;p53"/>
          <p:cNvGrpSpPr/>
          <p:nvPr/>
        </p:nvGrpSpPr>
        <p:grpSpPr>
          <a:xfrm>
            <a:off x="1095950" y="1678519"/>
            <a:ext cx="5853300" cy="3469200"/>
            <a:chOff x="1095950" y="1907119"/>
            <a:chExt cx="5853300" cy="3469200"/>
          </a:xfrm>
        </p:grpSpPr>
        <p:sp>
          <p:nvSpPr>
            <p:cNvPr id="1638" name="Google Shape;1638;p53"/>
            <p:cNvSpPr/>
            <p:nvPr/>
          </p:nvSpPr>
          <p:spPr>
            <a:xfrm>
              <a:off x="1095950" y="1907119"/>
              <a:ext cx="5853300" cy="3469200"/>
            </a:xfrm>
            <a:prstGeom prst="roundRect">
              <a:avLst>
                <a:gd fmla="val 2236" name="adj"/>
              </a:avLst>
            </a:pr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53"/>
            <p:cNvSpPr/>
            <p:nvPr/>
          </p:nvSpPr>
          <p:spPr>
            <a:xfrm>
              <a:off x="1144700" y="1960900"/>
              <a:ext cx="5755800" cy="3411300"/>
            </a:xfrm>
            <a:prstGeom prst="roundRect">
              <a:avLst>
                <a:gd fmla="val 2236" name="adj"/>
              </a:avLst>
            </a:prstGeom>
            <a:solidFill>
              <a:srgbClr val="282A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53"/>
            <p:cNvSpPr/>
            <p:nvPr/>
          </p:nvSpPr>
          <p:spPr>
            <a:xfrm>
              <a:off x="1274425" y="2066925"/>
              <a:ext cx="95400" cy="95400"/>
            </a:xfrm>
            <a:prstGeom prst="ellipse">
              <a:avLst/>
            </a:prstGeom>
            <a:solidFill>
              <a:srgbClr val="FF5F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53"/>
            <p:cNvSpPr/>
            <p:nvPr/>
          </p:nvSpPr>
          <p:spPr>
            <a:xfrm>
              <a:off x="1443025" y="2066925"/>
              <a:ext cx="95400" cy="95400"/>
            </a:xfrm>
            <a:prstGeom prst="ellipse">
              <a:avLst/>
            </a:prstGeom>
            <a:solidFill>
              <a:srgbClr val="FFBD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53"/>
            <p:cNvSpPr/>
            <p:nvPr/>
          </p:nvSpPr>
          <p:spPr>
            <a:xfrm>
              <a:off x="1611625" y="2066925"/>
              <a:ext cx="95400" cy="95400"/>
            </a:xfrm>
            <a:prstGeom prst="ellipse">
              <a:avLst/>
            </a:prstGeom>
            <a:solidFill>
              <a:srgbClr val="28C9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43" name="Google Shape;1643;p53"/>
          <p:cNvSpPr txBox="1"/>
          <p:nvPr>
            <p:ph idx="1" type="body"/>
          </p:nvPr>
        </p:nvSpPr>
        <p:spPr>
          <a:xfrm>
            <a:off x="1167650" y="2015050"/>
            <a:ext cx="5709900" cy="3108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&lt;etiqueta </a:t>
            </a:r>
            <a:r>
              <a:rPr b="1" lang="es" sz="14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atributo=”valor” </a:t>
            </a:r>
            <a:r>
              <a:rPr b="1" lang="es" sz="14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/&gt;</a:t>
            </a:r>
            <a:endParaRPr sz="1400">
              <a:solidFill>
                <a:srgbClr val="4DD0E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4DD0E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644" name="Google Shape;1644;p53"/>
          <p:cNvSpPr txBox="1"/>
          <p:nvPr>
            <p:ph type="title"/>
          </p:nvPr>
        </p:nvSpPr>
        <p:spPr>
          <a:xfrm>
            <a:off x="1047249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SINTAXIS DE </a:t>
            </a:r>
            <a:r>
              <a:rPr lang="es">
                <a:solidFill>
                  <a:schemeClr val="accent1"/>
                </a:solidFill>
              </a:rPr>
              <a:t>ETIQUETA</a:t>
            </a:r>
            <a:endParaRPr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Raleway Thin"/>
                <a:ea typeface="Raleway Thin"/>
                <a:cs typeface="Raleway Thin"/>
                <a:sym typeface="Raleway Thin"/>
              </a:rPr>
              <a:t>Solo algunos elementos, se abren y se cierran en la misma declaración.</a:t>
            </a:r>
            <a:endParaRPr/>
          </a:p>
        </p:txBody>
      </p:sp>
      <p:sp>
        <p:nvSpPr>
          <p:cNvPr id="1645" name="Google Shape;1645;p53"/>
          <p:cNvSpPr/>
          <p:nvPr/>
        </p:nvSpPr>
        <p:spPr>
          <a:xfrm>
            <a:off x="-228000" y="-267300"/>
            <a:ext cx="1024200" cy="1024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6" name="Google Shape;1646;p53"/>
          <p:cNvSpPr/>
          <p:nvPr/>
        </p:nvSpPr>
        <p:spPr>
          <a:xfrm>
            <a:off x="7606950" y="540000"/>
            <a:ext cx="3849600" cy="3849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7" name="Google Shape;1647;p53"/>
          <p:cNvSpPr/>
          <p:nvPr/>
        </p:nvSpPr>
        <p:spPr>
          <a:xfrm>
            <a:off x="7523225" y="1683850"/>
            <a:ext cx="331200" cy="331200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8" name="Google Shape;1648;p53"/>
          <p:cNvSpPr/>
          <p:nvPr/>
        </p:nvSpPr>
        <p:spPr>
          <a:xfrm>
            <a:off x="7854425" y="530403"/>
            <a:ext cx="938215" cy="855118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9" name="Google Shape;1649;p53"/>
          <p:cNvSpPr/>
          <p:nvPr/>
        </p:nvSpPr>
        <p:spPr>
          <a:xfrm>
            <a:off x="8424000" y="3620160"/>
            <a:ext cx="849599" cy="844664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0" name="Google Shape;1650;p53"/>
          <p:cNvSpPr/>
          <p:nvPr/>
        </p:nvSpPr>
        <p:spPr>
          <a:xfrm>
            <a:off x="8468293" y="3664483"/>
            <a:ext cx="849599" cy="844634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1" name="Google Shape;1651;p53"/>
          <p:cNvSpPr/>
          <p:nvPr/>
        </p:nvSpPr>
        <p:spPr>
          <a:xfrm>
            <a:off x="8512586" y="3708776"/>
            <a:ext cx="849630" cy="844664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2" name="Google Shape;1652;p53"/>
          <p:cNvSpPr/>
          <p:nvPr/>
        </p:nvSpPr>
        <p:spPr>
          <a:xfrm>
            <a:off x="-228000" y="540000"/>
            <a:ext cx="627392" cy="627392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53" name="Google Shape;1653;p53"/>
          <p:cNvCxnSpPr/>
          <p:nvPr/>
        </p:nvCxnSpPr>
        <p:spPr>
          <a:xfrm rot="10800000">
            <a:off x="1838325" y="2467150"/>
            <a:ext cx="0" cy="627300"/>
          </a:xfrm>
          <a:prstGeom prst="straightConnector1">
            <a:avLst/>
          </a:prstGeom>
          <a:noFill/>
          <a:ln cap="flat" cmpd="sng" w="19050">
            <a:solidFill>
              <a:srgbClr val="4DD0E1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1654" name="Google Shape;1654;p53"/>
          <p:cNvSpPr txBox="1"/>
          <p:nvPr>
            <p:ph idx="1" type="body"/>
          </p:nvPr>
        </p:nvSpPr>
        <p:spPr>
          <a:xfrm>
            <a:off x="1141725" y="3105150"/>
            <a:ext cx="1393200" cy="7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4DD0E1"/>
                </a:solidFill>
                <a:latin typeface="Raleway"/>
                <a:ea typeface="Raleway"/>
                <a:cs typeface="Raleway"/>
                <a:sym typeface="Raleway"/>
              </a:rPr>
              <a:t>Apertura</a:t>
            </a:r>
            <a:endParaRPr b="1" sz="1400">
              <a:solidFill>
                <a:srgbClr val="4DD0E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4DD0E1"/>
                </a:solidFill>
                <a:latin typeface="Raleway"/>
                <a:ea typeface="Raleway"/>
                <a:cs typeface="Raleway"/>
                <a:sym typeface="Raleway"/>
              </a:rPr>
              <a:t>+</a:t>
            </a:r>
            <a:endParaRPr b="1" sz="1400">
              <a:solidFill>
                <a:srgbClr val="4DD0E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4DD0E1"/>
                </a:solidFill>
                <a:latin typeface="Raleway"/>
                <a:ea typeface="Raleway"/>
                <a:cs typeface="Raleway"/>
                <a:sym typeface="Raleway"/>
              </a:rPr>
              <a:t>Cierre</a:t>
            </a:r>
            <a:endParaRPr b="1" sz="1400">
              <a:solidFill>
                <a:srgbClr val="4DD0E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8" name="Shape 1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9" name="Google Shape;1659;p54"/>
          <p:cNvGrpSpPr/>
          <p:nvPr/>
        </p:nvGrpSpPr>
        <p:grpSpPr>
          <a:xfrm>
            <a:off x="1095950" y="1678519"/>
            <a:ext cx="5853300" cy="3469200"/>
            <a:chOff x="1095950" y="1907119"/>
            <a:chExt cx="5853300" cy="3469200"/>
          </a:xfrm>
        </p:grpSpPr>
        <p:sp>
          <p:nvSpPr>
            <p:cNvPr id="1660" name="Google Shape;1660;p54"/>
            <p:cNvSpPr/>
            <p:nvPr/>
          </p:nvSpPr>
          <p:spPr>
            <a:xfrm>
              <a:off x="1095950" y="1907119"/>
              <a:ext cx="5853300" cy="3469200"/>
            </a:xfrm>
            <a:prstGeom prst="roundRect">
              <a:avLst>
                <a:gd fmla="val 2236" name="adj"/>
              </a:avLst>
            </a:pr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54"/>
            <p:cNvSpPr/>
            <p:nvPr/>
          </p:nvSpPr>
          <p:spPr>
            <a:xfrm>
              <a:off x="1144700" y="1960900"/>
              <a:ext cx="5755800" cy="3411300"/>
            </a:xfrm>
            <a:prstGeom prst="roundRect">
              <a:avLst>
                <a:gd fmla="val 2236" name="adj"/>
              </a:avLst>
            </a:prstGeom>
            <a:solidFill>
              <a:srgbClr val="282A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54"/>
            <p:cNvSpPr/>
            <p:nvPr/>
          </p:nvSpPr>
          <p:spPr>
            <a:xfrm>
              <a:off x="1274425" y="2066925"/>
              <a:ext cx="95400" cy="95400"/>
            </a:xfrm>
            <a:prstGeom prst="ellipse">
              <a:avLst/>
            </a:prstGeom>
            <a:solidFill>
              <a:srgbClr val="FF5F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54"/>
            <p:cNvSpPr/>
            <p:nvPr/>
          </p:nvSpPr>
          <p:spPr>
            <a:xfrm>
              <a:off x="1443025" y="2066925"/>
              <a:ext cx="95400" cy="95400"/>
            </a:xfrm>
            <a:prstGeom prst="ellipse">
              <a:avLst/>
            </a:prstGeom>
            <a:solidFill>
              <a:srgbClr val="FFBD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54"/>
            <p:cNvSpPr/>
            <p:nvPr/>
          </p:nvSpPr>
          <p:spPr>
            <a:xfrm>
              <a:off x="1611625" y="2066925"/>
              <a:ext cx="95400" cy="95400"/>
            </a:xfrm>
            <a:prstGeom prst="ellipse">
              <a:avLst/>
            </a:prstGeom>
            <a:solidFill>
              <a:srgbClr val="28C9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5" name="Google Shape;1665;p54"/>
          <p:cNvSpPr txBox="1"/>
          <p:nvPr>
            <p:ph idx="1" type="body"/>
          </p:nvPr>
        </p:nvSpPr>
        <p:spPr>
          <a:xfrm>
            <a:off x="1167650" y="2015050"/>
            <a:ext cx="5709900" cy="3108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&lt;etiqueta&gt;</a:t>
            </a:r>
            <a:endParaRPr b="1" sz="1400">
              <a:solidFill>
                <a:srgbClr val="4DD0E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  &lt;etiqueta</a:t>
            </a:r>
            <a:r>
              <a:rPr b="1" lang="es" sz="14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atributo=”valor” </a:t>
            </a:r>
            <a:r>
              <a:rPr b="1" lang="es" sz="14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/&gt;</a:t>
            </a:r>
            <a:endParaRPr b="1" sz="1400">
              <a:solidFill>
                <a:srgbClr val="4DD0E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  &lt;etiqueta</a:t>
            </a:r>
            <a:r>
              <a:rPr b="1" lang="es" sz="14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atributo=”valor”</a:t>
            </a:r>
            <a:r>
              <a:rPr b="1" lang="es" sz="14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 /&gt;</a:t>
            </a:r>
            <a:endParaRPr b="1" sz="1400">
              <a:solidFill>
                <a:srgbClr val="4DD0E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&lt;/etiqueta&gt;</a:t>
            </a:r>
            <a:endParaRPr b="1" sz="1400">
              <a:solidFill>
                <a:srgbClr val="4DD0E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4DD0E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666" name="Google Shape;1666;p54"/>
          <p:cNvSpPr txBox="1"/>
          <p:nvPr>
            <p:ph type="title"/>
          </p:nvPr>
        </p:nvSpPr>
        <p:spPr>
          <a:xfrm>
            <a:off x="1047249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SINTAXIS DE </a:t>
            </a:r>
            <a:r>
              <a:rPr lang="es">
                <a:solidFill>
                  <a:schemeClr val="accent1"/>
                </a:solidFill>
              </a:rPr>
              <a:t>ETIQUETA</a:t>
            </a:r>
            <a:endParaRPr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Raleway Thin"/>
                <a:ea typeface="Raleway Thin"/>
                <a:cs typeface="Raleway Thin"/>
                <a:sym typeface="Raleway Thin"/>
              </a:rPr>
              <a:t>Un elemento HTML puede contener otros elementos  como hijos. Esto se lo conoce como anidamiento.</a:t>
            </a:r>
            <a:endParaRPr/>
          </a:p>
        </p:txBody>
      </p:sp>
      <p:sp>
        <p:nvSpPr>
          <p:cNvPr id="1667" name="Google Shape;1667;p54"/>
          <p:cNvSpPr/>
          <p:nvPr/>
        </p:nvSpPr>
        <p:spPr>
          <a:xfrm>
            <a:off x="-228000" y="-267300"/>
            <a:ext cx="1024200" cy="1024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8" name="Google Shape;1668;p54"/>
          <p:cNvSpPr/>
          <p:nvPr/>
        </p:nvSpPr>
        <p:spPr>
          <a:xfrm>
            <a:off x="7606950" y="540000"/>
            <a:ext cx="3849600" cy="3849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9" name="Google Shape;1669;p54"/>
          <p:cNvSpPr/>
          <p:nvPr/>
        </p:nvSpPr>
        <p:spPr>
          <a:xfrm>
            <a:off x="7523225" y="1683850"/>
            <a:ext cx="331200" cy="331200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0" name="Google Shape;1670;p54"/>
          <p:cNvSpPr/>
          <p:nvPr/>
        </p:nvSpPr>
        <p:spPr>
          <a:xfrm>
            <a:off x="7854425" y="530403"/>
            <a:ext cx="938215" cy="855118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1" name="Google Shape;1671;p54"/>
          <p:cNvSpPr/>
          <p:nvPr/>
        </p:nvSpPr>
        <p:spPr>
          <a:xfrm>
            <a:off x="8424000" y="3620160"/>
            <a:ext cx="849599" cy="844664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2" name="Google Shape;1672;p54"/>
          <p:cNvSpPr/>
          <p:nvPr/>
        </p:nvSpPr>
        <p:spPr>
          <a:xfrm>
            <a:off x="8468293" y="3664483"/>
            <a:ext cx="849599" cy="844634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3" name="Google Shape;1673;p54"/>
          <p:cNvSpPr/>
          <p:nvPr/>
        </p:nvSpPr>
        <p:spPr>
          <a:xfrm>
            <a:off x="8512586" y="3708776"/>
            <a:ext cx="849630" cy="844664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4" name="Google Shape;1674;p54"/>
          <p:cNvSpPr/>
          <p:nvPr/>
        </p:nvSpPr>
        <p:spPr>
          <a:xfrm>
            <a:off x="-228000" y="540000"/>
            <a:ext cx="627392" cy="627392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8" name="Shape 1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" name="Google Shape;1679;p55"/>
          <p:cNvSpPr/>
          <p:nvPr/>
        </p:nvSpPr>
        <p:spPr>
          <a:xfrm>
            <a:off x="-1646850" y="2243725"/>
            <a:ext cx="4085400" cy="3996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0" name="Google Shape;1680;p55"/>
          <p:cNvSpPr txBox="1"/>
          <p:nvPr>
            <p:ph type="title"/>
          </p:nvPr>
        </p:nvSpPr>
        <p:spPr>
          <a:xfrm>
            <a:off x="1388100" y="835450"/>
            <a:ext cx="6367800" cy="3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ESTRUCTURA</a:t>
            </a:r>
            <a:r>
              <a:rPr lang="es"/>
              <a:t> INICIAL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681" name="Google Shape;1681;p55"/>
          <p:cNvSpPr/>
          <p:nvPr/>
        </p:nvSpPr>
        <p:spPr>
          <a:xfrm>
            <a:off x="7623550" y="-63825"/>
            <a:ext cx="3502800" cy="3502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82" name="Google Shape;1682;p55"/>
          <p:cNvGrpSpPr/>
          <p:nvPr/>
        </p:nvGrpSpPr>
        <p:grpSpPr>
          <a:xfrm>
            <a:off x="8024198" y="2724285"/>
            <a:ext cx="1500567" cy="1500567"/>
            <a:chOff x="238125" y="2189800"/>
            <a:chExt cx="1119325" cy="1119325"/>
          </a:xfrm>
        </p:grpSpPr>
        <p:sp>
          <p:nvSpPr>
            <p:cNvPr id="1683" name="Google Shape;1683;p55"/>
            <p:cNvSpPr/>
            <p:nvPr/>
          </p:nvSpPr>
          <p:spPr>
            <a:xfrm>
              <a:off x="289900" y="2241600"/>
              <a:ext cx="267950" cy="267950"/>
            </a:xfrm>
            <a:custGeom>
              <a:rect b="b" l="l" r="r" t="t"/>
              <a:pathLst>
                <a:path extrusionOk="0" h="10718" w="10718">
                  <a:moveTo>
                    <a:pt x="10717" y="1"/>
                  </a:moveTo>
                  <a:lnTo>
                    <a:pt x="10717" y="1"/>
                  </a:lnTo>
                  <a:cubicBezTo>
                    <a:pt x="8382" y="1104"/>
                    <a:pt x="6257" y="2604"/>
                    <a:pt x="4431" y="4431"/>
                  </a:cubicBezTo>
                  <a:cubicBezTo>
                    <a:pt x="2604" y="6255"/>
                    <a:pt x="1106" y="8382"/>
                    <a:pt x="1" y="10717"/>
                  </a:cubicBezTo>
                  <a:lnTo>
                    <a:pt x="107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55"/>
            <p:cNvSpPr/>
            <p:nvPr/>
          </p:nvSpPr>
          <p:spPr>
            <a:xfrm>
              <a:off x="238275" y="2189975"/>
              <a:ext cx="511350" cy="511375"/>
            </a:xfrm>
            <a:custGeom>
              <a:rect b="b" l="l" r="r" t="t"/>
              <a:pathLst>
                <a:path extrusionOk="0" h="20455" w="20454">
                  <a:moveTo>
                    <a:pt x="20453" y="1"/>
                  </a:moveTo>
                  <a:lnTo>
                    <a:pt x="20453" y="1"/>
                  </a:lnTo>
                  <a:cubicBezTo>
                    <a:pt x="19736" y="63"/>
                    <a:pt x="19023" y="158"/>
                    <a:pt x="18312" y="287"/>
                  </a:cubicBezTo>
                  <a:lnTo>
                    <a:pt x="289" y="18312"/>
                  </a:lnTo>
                  <a:cubicBezTo>
                    <a:pt x="159" y="19023"/>
                    <a:pt x="63" y="19736"/>
                    <a:pt x="1" y="20455"/>
                  </a:cubicBezTo>
                  <a:lnTo>
                    <a:pt x="204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55"/>
            <p:cNvSpPr/>
            <p:nvPr/>
          </p:nvSpPr>
          <p:spPr>
            <a:xfrm>
              <a:off x="238125" y="2189800"/>
              <a:ext cx="646975" cy="646950"/>
            </a:xfrm>
            <a:custGeom>
              <a:rect b="b" l="l" r="r" t="t"/>
              <a:pathLst>
                <a:path extrusionOk="0" h="25878" w="25879">
                  <a:moveTo>
                    <a:pt x="24220" y="1"/>
                  </a:moveTo>
                  <a:lnTo>
                    <a:pt x="0" y="24221"/>
                  </a:lnTo>
                  <a:cubicBezTo>
                    <a:pt x="46" y="24774"/>
                    <a:pt x="111" y="25327"/>
                    <a:pt x="197" y="25877"/>
                  </a:cubicBezTo>
                  <a:lnTo>
                    <a:pt x="25878" y="197"/>
                  </a:lnTo>
                  <a:cubicBezTo>
                    <a:pt x="25328" y="111"/>
                    <a:pt x="24775" y="45"/>
                    <a:pt x="242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55"/>
            <p:cNvSpPr/>
            <p:nvPr/>
          </p:nvSpPr>
          <p:spPr>
            <a:xfrm>
              <a:off x="260500" y="2212175"/>
              <a:ext cx="735575" cy="735575"/>
            </a:xfrm>
            <a:custGeom>
              <a:rect b="b" l="l" r="r" t="t"/>
              <a:pathLst>
                <a:path extrusionOk="0" h="29423" w="29423">
                  <a:moveTo>
                    <a:pt x="28037" y="0"/>
                  </a:moveTo>
                  <a:lnTo>
                    <a:pt x="1" y="28036"/>
                  </a:lnTo>
                  <a:cubicBezTo>
                    <a:pt x="143" y="28502"/>
                    <a:pt x="298" y="28964"/>
                    <a:pt x="470" y="29423"/>
                  </a:cubicBezTo>
                  <a:lnTo>
                    <a:pt x="29422" y="471"/>
                  </a:lnTo>
                  <a:cubicBezTo>
                    <a:pt x="28965" y="299"/>
                    <a:pt x="28503" y="142"/>
                    <a:pt x="280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55"/>
            <p:cNvSpPr/>
            <p:nvPr/>
          </p:nvSpPr>
          <p:spPr>
            <a:xfrm>
              <a:off x="301425" y="2253075"/>
              <a:ext cx="788775" cy="788825"/>
            </a:xfrm>
            <a:custGeom>
              <a:rect b="b" l="l" r="r" t="t"/>
              <a:pathLst>
                <a:path extrusionOk="0" h="31553" w="31551">
                  <a:moveTo>
                    <a:pt x="30370" y="1"/>
                  </a:moveTo>
                  <a:lnTo>
                    <a:pt x="0" y="30371"/>
                  </a:lnTo>
                  <a:cubicBezTo>
                    <a:pt x="211" y="30770"/>
                    <a:pt x="436" y="31164"/>
                    <a:pt x="675" y="31552"/>
                  </a:cubicBezTo>
                  <a:lnTo>
                    <a:pt x="31551" y="675"/>
                  </a:lnTo>
                  <a:cubicBezTo>
                    <a:pt x="31163" y="437"/>
                    <a:pt x="30770" y="213"/>
                    <a:pt x="303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55"/>
            <p:cNvSpPr/>
            <p:nvPr/>
          </p:nvSpPr>
          <p:spPr>
            <a:xfrm>
              <a:off x="356800" y="2308450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547" y="1"/>
                  </a:moveTo>
                  <a:lnTo>
                    <a:pt x="0" y="31549"/>
                  </a:lnTo>
                  <a:cubicBezTo>
                    <a:pt x="270" y="31890"/>
                    <a:pt x="552" y="32227"/>
                    <a:pt x="846" y="32556"/>
                  </a:cubicBezTo>
                  <a:lnTo>
                    <a:pt x="32556" y="848"/>
                  </a:lnTo>
                  <a:cubicBezTo>
                    <a:pt x="32226" y="554"/>
                    <a:pt x="31890" y="272"/>
                    <a:pt x="315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55"/>
            <p:cNvSpPr/>
            <p:nvPr/>
          </p:nvSpPr>
          <p:spPr>
            <a:xfrm>
              <a:off x="424825" y="2376525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711" y="1"/>
                  </a:moveTo>
                  <a:lnTo>
                    <a:pt x="1" y="31709"/>
                  </a:lnTo>
                  <a:cubicBezTo>
                    <a:pt x="331" y="32003"/>
                    <a:pt x="667" y="32286"/>
                    <a:pt x="1010" y="32556"/>
                  </a:cubicBezTo>
                  <a:lnTo>
                    <a:pt x="32557" y="1010"/>
                  </a:lnTo>
                  <a:cubicBezTo>
                    <a:pt x="32287" y="667"/>
                    <a:pt x="32005" y="330"/>
                    <a:pt x="317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55"/>
            <p:cNvSpPr/>
            <p:nvPr/>
          </p:nvSpPr>
          <p:spPr>
            <a:xfrm>
              <a:off x="505350" y="2457000"/>
              <a:ext cx="788775" cy="788875"/>
            </a:xfrm>
            <a:custGeom>
              <a:rect b="b" l="l" r="r" t="t"/>
              <a:pathLst>
                <a:path extrusionOk="0" h="31555" w="31551">
                  <a:moveTo>
                    <a:pt x="30878" y="1"/>
                  </a:moveTo>
                  <a:lnTo>
                    <a:pt x="0" y="30879"/>
                  </a:lnTo>
                  <a:cubicBezTo>
                    <a:pt x="388" y="31116"/>
                    <a:pt x="782" y="31340"/>
                    <a:pt x="1181" y="31554"/>
                  </a:cubicBezTo>
                  <a:lnTo>
                    <a:pt x="31551" y="1182"/>
                  </a:lnTo>
                  <a:cubicBezTo>
                    <a:pt x="31340" y="783"/>
                    <a:pt x="31116" y="389"/>
                    <a:pt x="308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55"/>
            <p:cNvSpPr/>
            <p:nvPr/>
          </p:nvSpPr>
          <p:spPr>
            <a:xfrm>
              <a:off x="599500" y="2551175"/>
              <a:ext cx="735550" cy="735550"/>
            </a:xfrm>
            <a:custGeom>
              <a:rect b="b" l="l" r="r" t="t"/>
              <a:pathLst>
                <a:path extrusionOk="0" h="29422" w="29422">
                  <a:moveTo>
                    <a:pt x="28952" y="1"/>
                  </a:moveTo>
                  <a:lnTo>
                    <a:pt x="0" y="28953"/>
                  </a:lnTo>
                  <a:cubicBezTo>
                    <a:pt x="457" y="29125"/>
                    <a:pt x="919" y="29282"/>
                    <a:pt x="1385" y="29422"/>
                  </a:cubicBezTo>
                  <a:lnTo>
                    <a:pt x="29421" y="1386"/>
                  </a:lnTo>
                  <a:cubicBezTo>
                    <a:pt x="29281" y="920"/>
                    <a:pt x="29124" y="458"/>
                    <a:pt x="289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55"/>
            <p:cNvSpPr/>
            <p:nvPr/>
          </p:nvSpPr>
          <p:spPr>
            <a:xfrm>
              <a:off x="710450" y="2662150"/>
              <a:ext cx="647000" cy="646975"/>
            </a:xfrm>
            <a:custGeom>
              <a:rect b="b" l="l" r="r" t="t"/>
              <a:pathLst>
                <a:path extrusionOk="0" h="25879" w="25880">
                  <a:moveTo>
                    <a:pt x="25682" y="1"/>
                  </a:moveTo>
                  <a:lnTo>
                    <a:pt x="1" y="25681"/>
                  </a:lnTo>
                  <a:cubicBezTo>
                    <a:pt x="552" y="25767"/>
                    <a:pt x="1104" y="25833"/>
                    <a:pt x="1659" y="25879"/>
                  </a:cubicBezTo>
                  <a:lnTo>
                    <a:pt x="25879" y="1659"/>
                  </a:lnTo>
                  <a:cubicBezTo>
                    <a:pt x="25834" y="1104"/>
                    <a:pt x="25768" y="551"/>
                    <a:pt x="256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55"/>
            <p:cNvSpPr/>
            <p:nvPr/>
          </p:nvSpPr>
          <p:spPr>
            <a:xfrm>
              <a:off x="845925" y="2797575"/>
              <a:ext cx="511350" cy="511350"/>
            </a:xfrm>
            <a:custGeom>
              <a:rect b="b" l="l" r="r" t="t"/>
              <a:pathLst>
                <a:path extrusionOk="0" h="20454" w="20454">
                  <a:moveTo>
                    <a:pt x="20453" y="1"/>
                  </a:moveTo>
                  <a:lnTo>
                    <a:pt x="1" y="20453"/>
                  </a:lnTo>
                  <a:cubicBezTo>
                    <a:pt x="718" y="20391"/>
                    <a:pt x="1431" y="20297"/>
                    <a:pt x="2142" y="20167"/>
                  </a:cubicBezTo>
                  <a:lnTo>
                    <a:pt x="20165" y="2142"/>
                  </a:lnTo>
                  <a:cubicBezTo>
                    <a:pt x="20295" y="1433"/>
                    <a:pt x="20391" y="720"/>
                    <a:pt x="204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55"/>
            <p:cNvSpPr/>
            <p:nvPr/>
          </p:nvSpPr>
          <p:spPr>
            <a:xfrm>
              <a:off x="1037700" y="2989400"/>
              <a:ext cx="267950" cy="267900"/>
            </a:xfrm>
            <a:custGeom>
              <a:rect b="b" l="l" r="r" t="t"/>
              <a:pathLst>
                <a:path extrusionOk="0" h="10716" w="10718">
                  <a:moveTo>
                    <a:pt x="10717" y="1"/>
                  </a:moveTo>
                  <a:lnTo>
                    <a:pt x="1" y="10715"/>
                  </a:lnTo>
                  <a:cubicBezTo>
                    <a:pt x="4703" y="8488"/>
                    <a:pt x="8489" y="4703"/>
                    <a:pt x="107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95" name="Google Shape;1695;p55"/>
          <p:cNvGrpSpPr/>
          <p:nvPr/>
        </p:nvGrpSpPr>
        <p:grpSpPr>
          <a:xfrm>
            <a:off x="-623255" y="1055160"/>
            <a:ext cx="1967581" cy="2009377"/>
            <a:chOff x="441625" y="885600"/>
            <a:chExt cx="1100375" cy="1123750"/>
          </a:xfrm>
        </p:grpSpPr>
        <p:sp>
          <p:nvSpPr>
            <p:cNvPr id="1696" name="Google Shape;1696;p55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55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55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55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55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55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55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55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55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55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55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55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55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55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55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55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55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55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55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55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55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55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55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55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55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55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55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55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55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55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55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55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55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55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55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55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55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55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55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55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55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55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55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55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55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55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55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55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55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55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55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55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55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55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55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55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55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55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55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55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55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55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55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55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55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55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55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55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55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55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55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55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55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55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55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55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55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55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55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55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55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55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55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55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55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55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55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55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55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55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55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55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55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55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55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55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55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55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55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55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55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55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55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55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55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55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55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55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55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55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55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55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55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55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55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55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55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55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55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55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55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55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55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55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55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21" name="Google Shape;1821;p55"/>
          <p:cNvSpPr/>
          <p:nvPr/>
        </p:nvSpPr>
        <p:spPr>
          <a:xfrm>
            <a:off x="751325" y="2319605"/>
            <a:ext cx="1000622" cy="911997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22" name="Google Shape;1822;p55"/>
          <p:cNvGrpSpPr/>
          <p:nvPr/>
        </p:nvGrpSpPr>
        <p:grpSpPr>
          <a:xfrm>
            <a:off x="7279720" y="-478298"/>
            <a:ext cx="1356246" cy="1356213"/>
            <a:chOff x="2817100" y="2404400"/>
            <a:chExt cx="1024200" cy="1024175"/>
          </a:xfrm>
        </p:grpSpPr>
        <p:sp>
          <p:nvSpPr>
            <p:cNvPr id="1823" name="Google Shape;1823;p55"/>
            <p:cNvSpPr/>
            <p:nvPr/>
          </p:nvSpPr>
          <p:spPr>
            <a:xfrm>
              <a:off x="2817100" y="2404400"/>
              <a:ext cx="1024200" cy="1024175"/>
            </a:xfrm>
            <a:custGeom>
              <a:rect b="b" l="l" r="r" t="t"/>
              <a:pathLst>
                <a:path extrusionOk="0" h="40967" w="40968">
                  <a:moveTo>
                    <a:pt x="20485" y="1440"/>
                  </a:moveTo>
                  <a:cubicBezTo>
                    <a:pt x="30985" y="1440"/>
                    <a:pt x="39527" y="9983"/>
                    <a:pt x="39527" y="20484"/>
                  </a:cubicBezTo>
                  <a:cubicBezTo>
                    <a:pt x="39527" y="30984"/>
                    <a:pt x="30984" y="39528"/>
                    <a:pt x="20485" y="39528"/>
                  </a:cubicBezTo>
                  <a:cubicBezTo>
                    <a:pt x="9984" y="39528"/>
                    <a:pt x="1441" y="30984"/>
                    <a:pt x="1441" y="20484"/>
                  </a:cubicBezTo>
                  <a:cubicBezTo>
                    <a:pt x="1441" y="9983"/>
                    <a:pt x="9984" y="1440"/>
                    <a:pt x="20485" y="1440"/>
                  </a:cubicBezTo>
                  <a:close/>
                  <a:moveTo>
                    <a:pt x="20485" y="1"/>
                  </a:moveTo>
                  <a:cubicBezTo>
                    <a:pt x="9190" y="1"/>
                    <a:pt x="0" y="9189"/>
                    <a:pt x="0" y="20484"/>
                  </a:cubicBezTo>
                  <a:cubicBezTo>
                    <a:pt x="0" y="31779"/>
                    <a:pt x="9190" y="40967"/>
                    <a:pt x="20485" y="40967"/>
                  </a:cubicBezTo>
                  <a:cubicBezTo>
                    <a:pt x="31778" y="40967"/>
                    <a:pt x="40968" y="31777"/>
                    <a:pt x="40968" y="20484"/>
                  </a:cubicBezTo>
                  <a:cubicBezTo>
                    <a:pt x="40968" y="9190"/>
                    <a:pt x="31778" y="1"/>
                    <a:pt x="20485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55"/>
            <p:cNvSpPr/>
            <p:nvPr/>
          </p:nvSpPr>
          <p:spPr>
            <a:xfrm>
              <a:off x="2938350" y="2525675"/>
              <a:ext cx="781700" cy="781650"/>
            </a:xfrm>
            <a:custGeom>
              <a:rect b="b" l="l" r="r" t="t"/>
              <a:pathLst>
                <a:path extrusionOk="0" h="31266" w="31268">
                  <a:moveTo>
                    <a:pt x="15635" y="1439"/>
                  </a:moveTo>
                  <a:cubicBezTo>
                    <a:pt x="23460" y="1439"/>
                    <a:pt x="29827" y="7806"/>
                    <a:pt x="29827" y="15633"/>
                  </a:cubicBezTo>
                  <a:cubicBezTo>
                    <a:pt x="29827" y="23457"/>
                    <a:pt x="23460" y="29825"/>
                    <a:pt x="15635" y="29825"/>
                  </a:cubicBezTo>
                  <a:cubicBezTo>
                    <a:pt x="7808" y="29825"/>
                    <a:pt x="1441" y="23457"/>
                    <a:pt x="1441" y="15633"/>
                  </a:cubicBezTo>
                  <a:cubicBezTo>
                    <a:pt x="1441" y="7806"/>
                    <a:pt x="7808" y="1439"/>
                    <a:pt x="15635" y="1439"/>
                  </a:cubicBezTo>
                  <a:close/>
                  <a:moveTo>
                    <a:pt x="15635" y="0"/>
                  </a:moveTo>
                  <a:cubicBezTo>
                    <a:pt x="7014" y="0"/>
                    <a:pt x="1" y="7012"/>
                    <a:pt x="1" y="15633"/>
                  </a:cubicBezTo>
                  <a:cubicBezTo>
                    <a:pt x="1" y="24252"/>
                    <a:pt x="7014" y="31265"/>
                    <a:pt x="15635" y="31265"/>
                  </a:cubicBezTo>
                  <a:cubicBezTo>
                    <a:pt x="24254" y="31265"/>
                    <a:pt x="31267" y="24252"/>
                    <a:pt x="31267" y="15633"/>
                  </a:cubicBezTo>
                  <a:cubicBezTo>
                    <a:pt x="31267" y="7013"/>
                    <a:pt x="24254" y="0"/>
                    <a:pt x="15635" y="0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55"/>
            <p:cNvSpPr/>
            <p:nvPr/>
          </p:nvSpPr>
          <p:spPr>
            <a:xfrm>
              <a:off x="3061000" y="2648275"/>
              <a:ext cx="536400" cy="536425"/>
            </a:xfrm>
            <a:custGeom>
              <a:rect b="b" l="l" r="r" t="t"/>
              <a:pathLst>
                <a:path extrusionOk="0" h="21457" w="21456">
                  <a:moveTo>
                    <a:pt x="10729" y="1440"/>
                  </a:moveTo>
                  <a:cubicBezTo>
                    <a:pt x="15849" y="1440"/>
                    <a:pt x="20016" y="5607"/>
                    <a:pt x="20016" y="10729"/>
                  </a:cubicBezTo>
                  <a:cubicBezTo>
                    <a:pt x="20016" y="15851"/>
                    <a:pt x="15849" y="20016"/>
                    <a:pt x="10729" y="20016"/>
                  </a:cubicBezTo>
                  <a:cubicBezTo>
                    <a:pt x="5607" y="20016"/>
                    <a:pt x="1440" y="15849"/>
                    <a:pt x="1440" y="10729"/>
                  </a:cubicBezTo>
                  <a:cubicBezTo>
                    <a:pt x="1440" y="5607"/>
                    <a:pt x="5607" y="1440"/>
                    <a:pt x="10729" y="1440"/>
                  </a:cubicBezTo>
                  <a:close/>
                  <a:moveTo>
                    <a:pt x="10729" y="1"/>
                  </a:moveTo>
                  <a:cubicBezTo>
                    <a:pt x="4814" y="1"/>
                    <a:pt x="1" y="4812"/>
                    <a:pt x="1" y="10729"/>
                  </a:cubicBezTo>
                  <a:cubicBezTo>
                    <a:pt x="1" y="16644"/>
                    <a:pt x="4812" y="21457"/>
                    <a:pt x="10729" y="21457"/>
                  </a:cubicBezTo>
                  <a:cubicBezTo>
                    <a:pt x="16644" y="21457"/>
                    <a:pt x="21455" y="16644"/>
                    <a:pt x="21455" y="10729"/>
                  </a:cubicBezTo>
                  <a:cubicBezTo>
                    <a:pt x="21455" y="4814"/>
                    <a:pt x="16642" y="1"/>
                    <a:pt x="10729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26" name="Google Shape;1826;p55"/>
          <p:cNvSpPr/>
          <p:nvPr/>
        </p:nvSpPr>
        <p:spPr>
          <a:xfrm>
            <a:off x="5237925" y="-683400"/>
            <a:ext cx="1308599" cy="1300998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7" name="Google Shape;1827;p55"/>
          <p:cNvSpPr/>
          <p:nvPr/>
        </p:nvSpPr>
        <p:spPr>
          <a:xfrm>
            <a:off x="5306146" y="-615132"/>
            <a:ext cx="1308599" cy="1300951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8" name="Google Shape;1828;p55"/>
          <p:cNvSpPr/>
          <p:nvPr/>
        </p:nvSpPr>
        <p:spPr>
          <a:xfrm>
            <a:off x="5374367" y="-546911"/>
            <a:ext cx="1308646" cy="1300998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9" name="Google Shape;1829;p55"/>
          <p:cNvSpPr/>
          <p:nvPr/>
        </p:nvSpPr>
        <p:spPr>
          <a:xfrm>
            <a:off x="2528125" y="4525475"/>
            <a:ext cx="1308599" cy="1300998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0" name="Google Shape;1830;p55"/>
          <p:cNvSpPr/>
          <p:nvPr/>
        </p:nvSpPr>
        <p:spPr>
          <a:xfrm>
            <a:off x="2596346" y="4593743"/>
            <a:ext cx="1308599" cy="1300951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1" name="Google Shape;1831;p55"/>
          <p:cNvSpPr/>
          <p:nvPr/>
        </p:nvSpPr>
        <p:spPr>
          <a:xfrm>
            <a:off x="2664567" y="4661964"/>
            <a:ext cx="1308646" cy="1300998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5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36" name="Google Shape;1836;p56"/>
          <p:cNvGrpSpPr/>
          <p:nvPr/>
        </p:nvGrpSpPr>
        <p:grpSpPr>
          <a:xfrm>
            <a:off x="1095950" y="1678519"/>
            <a:ext cx="5853300" cy="3469200"/>
            <a:chOff x="1095950" y="1907119"/>
            <a:chExt cx="5853300" cy="3469200"/>
          </a:xfrm>
        </p:grpSpPr>
        <p:sp>
          <p:nvSpPr>
            <p:cNvPr id="1837" name="Google Shape;1837;p56"/>
            <p:cNvSpPr/>
            <p:nvPr/>
          </p:nvSpPr>
          <p:spPr>
            <a:xfrm>
              <a:off x="1095950" y="1907119"/>
              <a:ext cx="5853300" cy="3469200"/>
            </a:xfrm>
            <a:prstGeom prst="roundRect">
              <a:avLst>
                <a:gd fmla="val 2236" name="adj"/>
              </a:avLst>
            </a:pr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56"/>
            <p:cNvSpPr/>
            <p:nvPr/>
          </p:nvSpPr>
          <p:spPr>
            <a:xfrm>
              <a:off x="1144700" y="1960900"/>
              <a:ext cx="5755800" cy="3411300"/>
            </a:xfrm>
            <a:prstGeom prst="roundRect">
              <a:avLst>
                <a:gd fmla="val 2236" name="adj"/>
              </a:avLst>
            </a:prstGeom>
            <a:solidFill>
              <a:srgbClr val="282A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56"/>
            <p:cNvSpPr/>
            <p:nvPr/>
          </p:nvSpPr>
          <p:spPr>
            <a:xfrm>
              <a:off x="1274425" y="2066925"/>
              <a:ext cx="95400" cy="95400"/>
            </a:xfrm>
            <a:prstGeom prst="ellipse">
              <a:avLst/>
            </a:prstGeom>
            <a:solidFill>
              <a:srgbClr val="FF5F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56"/>
            <p:cNvSpPr/>
            <p:nvPr/>
          </p:nvSpPr>
          <p:spPr>
            <a:xfrm>
              <a:off x="1443025" y="2066925"/>
              <a:ext cx="95400" cy="95400"/>
            </a:xfrm>
            <a:prstGeom prst="ellipse">
              <a:avLst/>
            </a:prstGeom>
            <a:solidFill>
              <a:srgbClr val="FFBD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56"/>
            <p:cNvSpPr/>
            <p:nvPr/>
          </p:nvSpPr>
          <p:spPr>
            <a:xfrm>
              <a:off x="1611625" y="2066925"/>
              <a:ext cx="95400" cy="95400"/>
            </a:xfrm>
            <a:prstGeom prst="ellipse">
              <a:avLst/>
            </a:prstGeom>
            <a:solidFill>
              <a:srgbClr val="28C9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42" name="Google Shape;1842;p56"/>
          <p:cNvSpPr txBox="1"/>
          <p:nvPr>
            <p:ph idx="1" type="body"/>
          </p:nvPr>
        </p:nvSpPr>
        <p:spPr>
          <a:xfrm>
            <a:off x="1167650" y="2015050"/>
            <a:ext cx="5709900" cy="3108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&lt;!DOCTYPE html&gt;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&lt;html&gt;</a:t>
            </a:r>
            <a:endParaRPr b="1" sz="1100">
              <a:solidFill>
                <a:srgbClr val="4DD0E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  &lt;head&gt;</a:t>
            </a:r>
            <a:endParaRPr b="1" sz="1100">
              <a:solidFill>
                <a:srgbClr val="4DD0E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  &lt;meta charset="UTF-8"&gt;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  &lt;meta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name="viewport"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content="width=device-width, initial-scale=1.0"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  /&gt;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  &lt;title&gt;RocketCode&lt;/title&gt;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  &lt;/head&gt;</a:t>
            </a:r>
            <a:endParaRPr b="1" sz="1100">
              <a:solidFill>
                <a:srgbClr val="4DD0E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  &lt;body&gt;&lt;/body&gt;</a:t>
            </a:r>
            <a:endParaRPr b="1" sz="1100">
              <a:solidFill>
                <a:srgbClr val="4DD0E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&lt;/html&gt;</a:t>
            </a:r>
            <a:endParaRPr b="1" sz="1400">
              <a:solidFill>
                <a:srgbClr val="4DD0E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843" name="Google Shape;1843;p56"/>
          <p:cNvSpPr txBox="1"/>
          <p:nvPr>
            <p:ph type="title"/>
          </p:nvPr>
        </p:nvSpPr>
        <p:spPr>
          <a:xfrm>
            <a:off x="1047249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ESTRUCTURA</a:t>
            </a:r>
            <a:r>
              <a:rPr lang="es"/>
              <a:t> INICIAL</a:t>
            </a:r>
            <a:endParaRPr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Raleway Thin"/>
                <a:ea typeface="Raleway Thin"/>
                <a:cs typeface="Raleway Thin"/>
                <a:sym typeface="Raleway Thin"/>
              </a:rPr>
              <a:t>La estructura inicial de un archivo HTML está compuesta por las etiquetas html, head, y body.</a:t>
            </a:r>
            <a:endParaRPr/>
          </a:p>
        </p:txBody>
      </p:sp>
      <p:sp>
        <p:nvSpPr>
          <p:cNvPr id="1844" name="Google Shape;1844;p56"/>
          <p:cNvSpPr/>
          <p:nvPr/>
        </p:nvSpPr>
        <p:spPr>
          <a:xfrm>
            <a:off x="-228000" y="-267300"/>
            <a:ext cx="1024200" cy="1024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5" name="Google Shape;1845;p56"/>
          <p:cNvSpPr/>
          <p:nvPr/>
        </p:nvSpPr>
        <p:spPr>
          <a:xfrm>
            <a:off x="7606950" y="540000"/>
            <a:ext cx="3849600" cy="3849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6" name="Google Shape;1846;p56"/>
          <p:cNvSpPr/>
          <p:nvPr/>
        </p:nvSpPr>
        <p:spPr>
          <a:xfrm>
            <a:off x="7523225" y="1683850"/>
            <a:ext cx="331200" cy="331200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7" name="Google Shape;1847;p56"/>
          <p:cNvSpPr/>
          <p:nvPr/>
        </p:nvSpPr>
        <p:spPr>
          <a:xfrm>
            <a:off x="7854425" y="530403"/>
            <a:ext cx="938215" cy="855118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8" name="Google Shape;1848;p56"/>
          <p:cNvSpPr/>
          <p:nvPr/>
        </p:nvSpPr>
        <p:spPr>
          <a:xfrm>
            <a:off x="8424000" y="3620160"/>
            <a:ext cx="849599" cy="844664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9" name="Google Shape;1849;p56"/>
          <p:cNvSpPr/>
          <p:nvPr/>
        </p:nvSpPr>
        <p:spPr>
          <a:xfrm>
            <a:off x="8468293" y="3664483"/>
            <a:ext cx="849599" cy="844634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0" name="Google Shape;1850;p56"/>
          <p:cNvSpPr/>
          <p:nvPr/>
        </p:nvSpPr>
        <p:spPr>
          <a:xfrm>
            <a:off x="8512586" y="3708776"/>
            <a:ext cx="849630" cy="844664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1" name="Google Shape;1851;p56"/>
          <p:cNvSpPr/>
          <p:nvPr/>
        </p:nvSpPr>
        <p:spPr>
          <a:xfrm>
            <a:off x="-228000" y="540000"/>
            <a:ext cx="627392" cy="627392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56" name="Google Shape;1856;p57"/>
          <p:cNvGrpSpPr/>
          <p:nvPr/>
        </p:nvGrpSpPr>
        <p:grpSpPr>
          <a:xfrm>
            <a:off x="1095950" y="1678519"/>
            <a:ext cx="5853300" cy="3469200"/>
            <a:chOff x="1095950" y="1907119"/>
            <a:chExt cx="5853300" cy="3469200"/>
          </a:xfrm>
        </p:grpSpPr>
        <p:sp>
          <p:nvSpPr>
            <p:cNvPr id="1857" name="Google Shape;1857;p57"/>
            <p:cNvSpPr/>
            <p:nvPr/>
          </p:nvSpPr>
          <p:spPr>
            <a:xfrm>
              <a:off x="1095950" y="1907119"/>
              <a:ext cx="5853300" cy="3469200"/>
            </a:xfrm>
            <a:prstGeom prst="roundRect">
              <a:avLst>
                <a:gd fmla="val 2236" name="adj"/>
              </a:avLst>
            </a:pr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57"/>
            <p:cNvSpPr/>
            <p:nvPr/>
          </p:nvSpPr>
          <p:spPr>
            <a:xfrm>
              <a:off x="1144700" y="1960900"/>
              <a:ext cx="5755800" cy="3411300"/>
            </a:xfrm>
            <a:prstGeom prst="roundRect">
              <a:avLst>
                <a:gd fmla="val 2236" name="adj"/>
              </a:avLst>
            </a:prstGeom>
            <a:solidFill>
              <a:srgbClr val="282A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57"/>
            <p:cNvSpPr/>
            <p:nvPr/>
          </p:nvSpPr>
          <p:spPr>
            <a:xfrm>
              <a:off x="1274425" y="2066925"/>
              <a:ext cx="95400" cy="95400"/>
            </a:xfrm>
            <a:prstGeom prst="ellipse">
              <a:avLst/>
            </a:prstGeom>
            <a:solidFill>
              <a:srgbClr val="FF5F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57"/>
            <p:cNvSpPr/>
            <p:nvPr/>
          </p:nvSpPr>
          <p:spPr>
            <a:xfrm>
              <a:off x="1443025" y="2066925"/>
              <a:ext cx="95400" cy="95400"/>
            </a:xfrm>
            <a:prstGeom prst="ellipse">
              <a:avLst/>
            </a:prstGeom>
            <a:solidFill>
              <a:srgbClr val="FFBD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57"/>
            <p:cNvSpPr/>
            <p:nvPr/>
          </p:nvSpPr>
          <p:spPr>
            <a:xfrm>
              <a:off x="1611625" y="2066925"/>
              <a:ext cx="95400" cy="95400"/>
            </a:xfrm>
            <a:prstGeom prst="ellipse">
              <a:avLst/>
            </a:prstGeom>
            <a:solidFill>
              <a:srgbClr val="28C9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62" name="Google Shape;1862;p57"/>
          <p:cNvSpPr txBox="1"/>
          <p:nvPr>
            <p:ph idx="1" type="body"/>
          </p:nvPr>
        </p:nvSpPr>
        <p:spPr>
          <a:xfrm>
            <a:off x="1167650" y="2015050"/>
            <a:ext cx="5709900" cy="3108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&lt;!DOCTYPE html&gt;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&lt;html&gt;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&lt;head&gt;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  &lt;meta charset="UTF-8"&gt;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  &lt;meta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name="viewport"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content="width=device-width, initial-scale=1.0"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  /&gt;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    &lt;title&gt;</a:t>
            </a:r>
            <a:r>
              <a:rPr b="1" lang="es" sz="1100">
                <a:latin typeface="Roboto Mono"/>
                <a:ea typeface="Roboto Mono"/>
                <a:cs typeface="Roboto Mono"/>
                <a:sym typeface="Roboto Mono"/>
              </a:rPr>
              <a:t>RocketCode</a:t>
            </a:r>
            <a:r>
              <a:rPr b="1" lang="es" sz="11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&lt;/title&gt;</a:t>
            </a:r>
            <a:endParaRPr b="1" sz="1100">
              <a:solidFill>
                <a:srgbClr val="4DD0E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&lt;/head&gt;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&lt;body&gt;&lt;/body&gt;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&lt;/html&gt;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863" name="Google Shape;1863;p57"/>
          <p:cNvSpPr txBox="1"/>
          <p:nvPr>
            <p:ph type="title"/>
          </p:nvPr>
        </p:nvSpPr>
        <p:spPr>
          <a:xfrm>
            <a:off x="1047249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ESTRUCTURA</a:t>
            </a:r>
            <a:r>
              <a:rPr lang="es"/>
              <a:t> INICIAL</a:t>
            </a:r>
            <a:endParaRPr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Raleway Thin"/>
                <a:ea typeface="Raleway Thin"/>
                <a:cs typeface="Raleway Thin"/>
                <a:sym typeface="Raleway Thin"/>
              </a:rPr>
              <a:t>Esta etiqueta nos permite agregar un texto en la pestaña del navegador.</a:t>
            </a:r>
            <a:endParaRPr/>
          </a:p>
        </p:txBody>
      </p:sp>
      <p:sp>
        <p:nvSpPr>
          <p:cNvPr id="1864" name="Google Shape;1864;p57"/>
          <p:cNvSpPr/>
          <p:nvPr/>
        </p:nvSpPr>
        <p:spPr>
          <a:xfrm>
            <a:off x="-228000" y="-267300"/>
            <a:ext cx="1024200" cy="1024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5" name="Google Shape;1865;p57"/>
          <p:cNvSpPr/>
          <p:nvPr/>
        </p:nvSpPr>
        <p:spPr>
          <a:xfrm>
            <a:off x="7606950" y="540000"/>
            <a:ext cx="3849600" cy="3849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6" name="Google Shape;1866;p57"/>
          <p:cNvSpPr/>
          <p:nvPr/>
        </p:nvSpPr>
        <p:spPr>
          <a:xfrm>
            <a:off x="7523225" y="1683850"/>
            <a:ext cx="331200" cy="331200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7" name="Google Shape;1867;p57"/>
          <p:cNvSpPr/>
          <p:nvPr/>
        </p:nvSpPr>
        <p:spPr>
          <a:xfrm>
            <a:off x="7854425" y="530403"/>
            <a:ext cx="938215" cy="855118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8" name="Google Shape;1868;p57"/>
          <p:cNvSpPr/>
          <p:nvPr/>
        </p:nvSpPr>
        <p:spPr>
          <a:xfrm>
            <a:off x="8424000" y="3620160"/>
            <a:ext cx="849599" cy="844664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9" name="Google Shape;1869;p57"/>
          <p:cNvSpPr/>
          <p:nvPr/>
        </p:nvSpPr>
        <p:spPr>
          <a:xfrm>
            <a:off x="8468293" y="3664483"/>
            <a:ext cx="849599" cy="844634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0" name="Google Shape;1870;p57"/>
          <p:cNvSpPr/>
          <p:nvPr/>
        </p:nvSpPr>
        <p:spPr>
          <a:xfrm>
            <a:off x="8512586" y="3708776"/>
            <a:ext cx="849630" cy="844664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1" name="Google Shape;1871;p57"/>
          <p:cNvSpPr/>
          <p:nvPr/>
        </p:nvSpPr>
        <p:spPr>
          <a:xfrm>
            <a:off x="-228000" y="540000"/>
            <a:ext cx="627392" cy="627392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40"/>
          <p:cNvSpPr txBox="1"/>
          <p:nvPr>
            <p:ph idx="1" type="subTitle"/>
          </p:nvPr>
        </p:nvSpPr>
        <p:spPr>
          <a:xfrm>
            <a:off x="3816325" y="2551675"/>
            <a:ext cx="3502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Primeros pasos con HTML</a:t>
            </a:r>
            <a:endParaRPr/>
          </a:p>
        </p:txBody>
      </p:sp>
      <p:sp>
        <p:nvSpPr>
          <p:cNvPr id="473" name="Google Shape;473;p40"/>
          <p:cNvSpPr txBox="1"/>
          <p:nvPr>
            <p:ph type="ctrTitle"/>
          </p:nvPr>
        </p:nvSpPr>
        <p:spPr>
          <a:xfrm>
            <a:off x="3816325" y="2014020"/>
            <a:ext cx="379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Clase</a:t>
            </a:r>
            <a:endParaRPr/>
          </a:p>
        </p:txBody>
      </p:sp>
      <p:sp>
        <p:nvSpPr>
          <p:cNvPr id="474" name="Google Shape;474;p40"/>
          <p:cNvSpPr txBox="1"/>
          <p:nvPr>
            <p:ph idx="2" type="title"/>
          </p:nvPr>
        </p:nvSpPr>
        <p:spPr>
          <a:xfrm>
            <a:off x="1531475" y="2017344"/>
            <a:ext cx="1753800" cy="88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02</a:t>
            </a:r>
            <a:endParaRPr/>
          </a:p>
        </p:txBody>
      </p:sp>
      <p:cxnSp>
        <p:nvCxnSpPr>
          <p:cNvPr id="475" name="Google Shape;475;p40"/>
          <p:cNvCxnSpPr/>
          <p:nvPr/>
        </p:nvCxnSpPr>
        <p:spPr>
          <a:xfrm>
            <a:off x="3450475" y="1741645"/>
            <a:ext cx="0" cy="14397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76" name="Google Shape;476;p40"/>
          <p:cNvSpPr/>
          <p:nvPr/>
        </p:nvSpPr>
        <p:spPr>
          <a:xfrm>
            <a:off x="-799125" y="-1576925"/>
            <a:ext cx="3502800" cy="3502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" name="Google Shape;477;p40"/>
          <p:cNvSpPr/>
          <p:nvPr/>
        </p:nvSpPr>
        <p:spPr>
          <a:xfrm>
            <a:off x="6785350" y="3269925"/>
            <a:ext cx="3502800" cy="3502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8" name="Google Shape;478;p40"/>
          <p:cNvGrpSpPr/>
          <p:nvPr/>
        </p:nvGrpSpPr>
        <p:grpSpPr>
          <a:xfrm>
            <a:off x="1995506" y="-713429"/>
            <a:ext cx="1227358" cy="1253431"/>
            <a:chOff x="441625" y="885600"/>
            <a:chExt cx="1100375" cy="1123750"/>
          </a:xfrm>
        </p:grpSpPr>
        <p:sp>
          <p:nvSpPr>
            <p:cNvPr id="479" name="Google Shape;479;p40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40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40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40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40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40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40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40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40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40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40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40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40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40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40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40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40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40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40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40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40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40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40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40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40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40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40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40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40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40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40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40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40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40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40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40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40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40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40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40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40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40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40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40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40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40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40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40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40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40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40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40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40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40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40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40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40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40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40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40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40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40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40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40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40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40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40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40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40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40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40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40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40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40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40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40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40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40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40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40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40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40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40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40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40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40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40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40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40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40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40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40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40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40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40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40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40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40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40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40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40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40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40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40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40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40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40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40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40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40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40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40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40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40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40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40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40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40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40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40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40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40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40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40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40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4" name="Google Shape;604;p40"/>
          <p:cNvGrpSpPr/>
          <p:nvPr/>
        </p:nvGrpSpPr>
        <p:grpSpPr>
          <a:xfrm>
            <a:off x="5710791" y="4269988"/>
            <a:ext cx="1502706" cy="1502670"/>
            <a:chOff x="2817100" y="2404400"/>
            <a:chExt cx="1024200" cy="1024175"/>
          </a:xfrm>
        </p:grpSpPr>
        <p:sp>
          <p:nvSpPr>
            <p:cNvPr id="605" name="Google Shape;605;p40"/>
            <p:cNvSpPr/>
            <p:nvPr/>
          </p:nvSpPr>
          <p:spPr>
            <a:xfrm>
              <a:off x="2817100" y="2404400"/>
              <a:ext cx="1024200" cy="1024175"/>
            </a:xfrm>
            <a:custGeom>
              <a:rect b="b" l="l" r="r" t="t"/>
              <a:pathLst>
                <a:path extrusionOk="0" h="40967" w="40968">
                  <a:moveTo>
                    <a:pt x="20485" y="1440"/>
                  </a:moveTo>
                  <a:cubicBezTo>
                    <a:pt x="30985" y="1440"/>
                    <a:pt x="39527" y="9983"/>
                    <a:pt x="39527" y="20484"/>
                  </a:cubicBezTo>
                  <a:cubicBezTo>
                    <a:pt x="39527" y="30984"/>
                    <a:pt x="30984" y="39528"/>
                    <a:pt x="20485" y="39528"/>
                  </a:cubicBezTo>
                  <a:cubicBezTo>
                    <a:pt x="9984" y="39528"/>
                    <a:pt x="1441" y="30984"/>
                    <a:pt x="1441" y="20484"/>
                  </a:cubicBezTo>
                  <a:cubicBezTo>
                    <a:pt x="1441" y="9983"/>
                    <a:pt x="9984" y="1440"/>
                    <a:pt x="20485" y="1440"/>
                  </a:cubicBezTo>
                  <a:close/>
                  <a:moveTo>
                    <a:pt x="20485" y="1"/>
                  </a:moveTo>
                  <a:cubicBezTo>
                    <a:pt x="9190" y="1"/>
                    <a:pt x="0" y="9189"/>
                    <a:pt x="0" y="20484"/>
                  </a:cubicBezTo>
                  <a:cubicBezTo>
                    <a:pt x="0" y="31779"/>
                    <a:pt x="9190" y="40967"/>
                    <a:pt x="20485" y="40967"/>
                  </a:cubicBezTo>
                  <a:cubicBezTo>
                    <a:pt x="31778" y="40967"/>
                    <a:pt x="40968" y="31777"/>
                    <a:pt x="40968" y="20484"/>
                  </a:cubicBezTo>
                  <a:cubicBezTo>
                    <a:pt x="40968" y="9190"/>
                    <a:pt x="31778" y="1"/>
                    <a:pt x="204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40"/>
            <p:cNvSpPr/>
            <p:nvPr/>
          </p:nvSpPr>
          <p:spPr>
            <a:xfrm>
              <a:off x="2938350" y="2525675"/>
              <a:ext cx="781700" cy="781650"/>
            </a:xfrm>
            <a:custGeom>
              <a:rect b="b" l="l" r="r" t="t"/>
              <a:pathLst>
                <a:path extrusionOk="0" h="31266" w="31268">
                  <a:moveTo>
                    <a:pt x="15635" y="1439"/>
                  </a:moveTo>
                  <a:cubicBezTo>
                    <a:pt x="23460" y="1439"/>
                    <a:pt x="29827" y="7806"/>
                    <a:pt x="29827" y="15633"/>
                  </a:cubicBezTo>
                  <a:cubicBezTo>
                    <a:pt x="29827" y="23457"/>
                    <a:pt x="23460" y="29825"/>
                    <a:pt x="15635" y="29825"/>
                  </a:cubicBezTo>
                  <a:cubicBezTo>
                    <a:pt x="7808" y="29825"/>
                    <a:pt x="1441" y="23457"/>
                    <a:pt x="1441" y="15633"/>
                  </a:cubicBezTo>
                  <a:cubicBezTo>
                    <a:pt x="1441" y="7806"/>
                    <a:pt x="7808" y="1439"/>
                    <a:pt x="15635" y="1439"/>
                  </a:cubicBezTo>
                  <a:close/>
                  <a:moveTo>
                    <a:pt x="15635" y="0"/>
                  </a:moveTo>
                  <a:cubicBezTo>
                    <a:pt x="7014" y="0"/>
                    <a:pt x="1" y="7012"/>
                    <a:pt x="1" y="15633"/>
                  </a:cubicBezTo>
                  <a:cubicBezTo>
                    <a:pt x="1" y="24252"/>
                    <a:pt x="7014" y="31265"/>
                    <a:pt x="15635" y="31265"/>
                  </a:cubicBezTo>
                  <a:cubicBezTo>
                    <a:pt x="24254" y="31265"/>
                    <a:pt x="31267" y="24252"/>
                    <a:pt x="31267" y="15633"/>
                  </a:cubicBezTo>
                  <a:cubicBezTo>
                    <a:pt x="31267" y="7013"/>
                    <a:pt x="24254" y="0"/>
                    <a:pt x="156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40"/>
            <p:cNvSpPr/>
            <p:nvPr/>
          </p:nvSpPr>
          <p:spPr>
            <a:xfrm>
              <a:off x="3061000" y="2648275"/>
              <a:ext cx="536400" cy="536425"/>
            </a:xfrm>
            <a:custGeom>
              <a:rect b="b" l="l" r="r" t="t"/>
              <a:pathLst>
                <a:path extrusionOk="0" h="21457" w="21456">
                  <a:moveTo>
                    <a:pt x="10729" y="1440"/>
                  </a:moveTo>
                  <a:cubicBezTo>
                    <a:pt x="15849" y="1440"/>
                    <a:pt x="20016" y="5607"/>
                    <a:pt x="20016" y="10729"/>
                  </a:cubicBezTo>
                  <a:cubicBezTo>
                    <a:pt x="20016" y="15851"/>
                    <a:pt x="15849" y="20016"/>
                    <a:pt x="10729" y="20016"/>
                  </a:cubicBezTo>
                  <a:cubicBezTo>
                    <a:pt x="5607" y="20016"/>
                    <a:pt x="1440" y="15849"/>
                    <a:pt x="1440" y="10729"/>
                  </a:cubicBezTo>
                  <a:cubicBezTo>
                    <a:pt x="1440" y="5607"/>
                    <a:pt x="5607" y="1440"/>
                    <a:pt x="10729" y="1440"/>
                  </a:cubicBezTo>
                  <a:close/>
                  <a:moveTo>
                    <a:pt x="10729" y="1"/>
                  </a:moveTo>
                  <a:cubicBezTo>
                    <a:pt x="4814" y="1"/>
                    <a:pt x="1" y="4812"/>
                    <a:pt x="1" y="10729"/>
                  </a:cubicBezTo>
                  <a:cubicBezTo>
                    <a:pt x="1" y="16644"/>
                    <a:pt x="4812" y="21457"/>
                    <a:pt x="10729" y="21457"/>
                  </a:cubicBezTo>
                  <a:cubicBezTo>
                    <a:pt x="16644" y="21457"/>
                    <a:pt x="21455" y="16644"/>
                    <a:pt x="21455" y="10729"/>
                  </a:cubicBezTo>
                  <a:cubicBezTo>
                    <a:pt x="21455" y="4814"/>
                    <a:pt x="16642" y="1"/>
                    <a:pt x="10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8" name="Google Shape;608;p40"/>
          <p:cNvSpPr/>
          <p:nvPr/>
        </p:nvSpPr>
        <p:spPr>
          <a:xfrm>
            <a:off x="1867050" y="864725"/>
            <a:ext cx="752800" cy="686125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9" name="Google Shape;609;p40"/>
          <p:cNvGrpSpPr/>
          <p:nvPr/>
        </p:nvGrpSpPr>
        <p:grpSpPr>
          <a:xfrm>
            <a:off x="8777306" y="2751596"/>
            <a:ext cx="1227358" cy="1253431"/>
            <a:chOff x="441625" y="885600"/>
            <a:chExt cx="1100375" cy="1123750"/>
          </a:xfrm>
        </p:grpSpPr>
        <p:sp>
          <p:nvSpPr>
            <p:cNvPr id="610" name="Google Shape;610;p40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40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40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40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40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40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40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40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40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40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40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40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40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40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40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40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40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40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40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40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40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40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40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40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40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40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40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40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40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40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40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40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40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40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40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40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40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40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40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40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40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40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40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40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40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40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40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40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40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40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40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40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40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40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40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40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40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40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40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40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40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40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40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40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40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40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40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40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40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40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40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40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40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40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40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40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40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40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40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40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40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40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40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40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40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40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40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40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40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40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40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40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40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40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40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40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40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40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40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40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40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40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40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40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40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40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40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40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40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40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40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40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40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40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40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40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40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40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40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40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40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40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40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40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40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5" name="Google Shape;735;p40"/>
          <p:cNvSpPr/>
          <p:nvPr/>
        </p:nvSpPr>
        <p:spPr>
          <a:xfrm>
            <a:off x="8424000" y="2249602"/>
            <a:ext cx="423793" cy="423793"/>
          </a:xfrm>
          <a:custGeom>
            <a:rect b="b" l="l" r="r" t="t"/>
            <a:pathLst>
              <a:path extrusionOk="0" h="9085" w="9085">
                <a:moveTo>
                  <a:pt x="4543" y="1"/>
                </a:moveTo>
                <a:cubicBezTo>
                  <a:pt x="2039" y="1"/>
                  <a:pt x="1" y="2039"/>
                  <a:pt x="1" y="4542"/>
                </a:cubicBezTo>
                <a:cubicBezTo>
                  <a:pt x="1" y="4836"/>
                  <a:pt x="239" y="5076"/>
                  <a:pt x="534" y="5076"/>
                </a:cubicBezTo>
                <a:cubicBezTo>
                  <a:pt x="828" y="5076"/>
                  <a:pt x="1066" y="4836"/>
                  <a:pt x="1067" y="4542"/>
                </a:cubicBezTo>
                <a:cubicBezTo>
                  <a:pt x="1067" y="2626"/>
                  <a:pt x="2626" y="1067"/>
                  <a:pt x="4543" y="1067"/>
                </a:cubicBezTo>
                <a:cubicBezTo>
                  <a:pt x="6459" y="1067"/>
                  <a:pt x="8018" y="2626"/>
                  <a:pt x="8018" y="4542"/>
                </a:cubicBezTo>
                <a:cubicBezTo>
                  <a:pt x="8018" y="6459"/>
                  <a:pt x="6459" y="8018"/>
                  <a:pt x="4543" y="8018"/>
                </a:cubicBezTo>
                <a:cubicBezTo>
                  <a:pt x="4540" y="8018"/>
                  <a:pt x="4536" y="8018"/>
                  <a:pt x="4533" y="8018"/>
                </a:cubicBezTo>
                <a:cubicBezTo>
                  <a:pt x="4239" y="8018"/>
                  <a:pt x="3999" y="8255"/>
                  <a:pt x="3999" y="8551"/>
                </a:cubicBezTo>
                <a:cubicBezTo>
                  <a:pt x="3999" y="8846"/>
                  <a:pt x="4239" y="9084"/>
                  <a:pt x="4533" y="9084"/>
                </a:cubicBezTo>
                <a:cubicBezTo>
                  <a:pt x="4536" y="9084"/>
                  <a:pt x="4540" y="9084"/>
                  <a:pt x="4543" y="9084"/>
                </a:cubicBezTo>
                <a:cubicBezTo>
                  <a:pt x="7046" y="9084"/>
                  <a:pt x="9084" y="7046"/>
                  <a:pt x="9084" y="4542"/>
                </a:cubicBezTo>
                <a:cubicBezTo>
                  <a:pt x="9084" y="2039"/>
                  <a:pt x="7046" y="1"/>
                  <a:pt x="4543" y="1"/>
                </a:cubicBez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5" name="Shape 1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76" name="Google Shape;1876;p58"/>
          <p:cNvGrpSpPr/>
          <p:nvPr/>
        </p:nvGrpSpPr>
        <p:grpSpPr>
          <a:xfrm>
            <a:off x="1095950" y="1678519"/>
            <a:ext cx="5853300" cy="3469200"/>
            <a:chOff x="1095950" y="1907119"/>
            <a:chExt cx="5853300" cy="3469200"/>
          </a:xfrm>
        </p:grpSpPr>
        <p:sp>
          <p:nvSpPr>
            <p:cNvPr id="1877" name="Google Shape;1877;p58"/>
            <p:cNvSpPr/>
            <p:nvPr/>
          </p:nvSpPr>
          <p:spPr>
            <a:xfrm>
              <a:off x="1095950" y="1907119"/>
              <a:ext cx="5853300" cy="3469200"/>
            </a:xfrm>
            <a:prstGeom prst="roundRect">
              <a:avLst>
                <a:gd fmla="val 2236" name="adj"/>
              </a:avLst>
            </a:pr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58"/>
            <p:cNvSpPr/>
            <p:nvPr/>
          </p:nvSpPr>
          <p:spPr>
            <a:xfrm>
              <a:off x="1144700" y="1960900"/>
              <a:ext cx="5755800" cy="3411300"/>
            </a:xfrm>
            <a:prstGeom prst="roundRect">
              <a:avLst>
                <a:gd fmla="val 2236" name="adj"/>
              </a:avLst>
            </a:prstGeom>
            <a:solidFill>
              <a:srgbClr val="282A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58"/>
            <p:cNvSpPr/>
            <p:nvPr/>
          </p:nvSpPr>
          <p:spPr>
            <a:xfrm>
              <a:off x="1274425" y="2066925"/>
              <a:ext cx="95400" cy="95400"/>
            </a:xfrm>
            <a:prstGeom prst="ellipse">
              <a:avLst/>
            </a:prstGeom>
            <a:solidFill>
              <a:srgbClr val="FF5F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58"/>
            <p:cNvSpPr/>
            <p:nvPr/>
          </p:nvSpPr>
          <p:spPr>
            <a:xfrm>
              <a:off x="1443025" y="2066925"/>
              <a:ext cx="95400" cy="95400"/>
            </a:xfrm>
            <a:prstGeom prst="ellipse">
              <a:avLst/>
            </a:prstGeom>
            <a:solidFill>
              <a:srgbClr val="FFBD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58"/>
            <p:cNvSpPr/>
            <p:nvPr/>
          </p:nvSpPr>
          <p:spPr>
            <a:xfrm>
              <a:off x="1611625" y="2066925"/>
              <a:ext cx="95400" cy="95400"/>
            </a:xfrm>
            <a:prstGeom prst="ellipse">
              <a:avLst/>
            </a:prstGeom>
            <a:solidFill>
              <a:srgbClr val="28C9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82" name="Google Shape;1882;p58"/>
          <p:cNvSpPr txBox="1"/>
          <p:nvPr>
            <p:ph idx="1" type="body"/>
          </p:nvPr>
        </p:nvSpPr>
        <p:spPr>
          <a:xfrm>
            <a:off x="1167650" y="2015050"/>
            <a:ext cx="5709900" cy="3108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&lt;!DOCTYPE html&gt;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&lt;html&gt;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&lt;head&gt;</a:t>
            </a:r>
            <a:endParaRPr sz="900">
              <a:solidFill>
                <a:srgbClr val="ECEFF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s" sz="11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&lt;meta</a:t>
            </a:r>
            <a:r>
              <a:rPr b="1" lang="es" sz="110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s" sz="1100">
                <a:solidFill>
                  <a:srgbClr val="CE93D8"/>
                </a:solidFill>
                <a:latin typeface="Roboto Mono"/>
                <a:ea typeface="Roboto Mono"/>
                <a:cs typeface="Roboto Mono"/>
                <a:sym typeface="Roboto Mono"/>
              </a:rPr>
              <a:t>charset</a:t>
            </a:r>
            <a:r>
              <a:rPr b="1" lang="es" sz="110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s" sz="1100">
                <a:solidFill>
                  <a:srgbClr val="9CCC65"/>
                </a:solidFill>
                <a:latin typeface="Roboto Mono"/>
                <a:ea typeface="Roboto Mono"/>
                <a:cs typeface="Roboto Mono"/>
                <a:sym typeface="Roboto Mono"/>
              </a:rPr>
              <a:t>"UTF-8"</a:t>
            </a:r>
            <a:r>
              <a:rPr b="1" lang="es" sz="11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  &lt;meta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name="viewport"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content="width=device-width, initial-scale=1.0"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  /&gt;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  &lt;title&gt;RocketCode&lt;/title&gt;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&lt;/head&gt;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&lt;body&gt;&lt;/body&gt;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&lt;/html&gt;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883" name="Google Shape;1883;p58"/>
          <p:cNvSpPr txBox="1"/>
          <p:nvPr>
            <p:ph type="title"/>
          </p:nvPr>
        </p:nvSpPr>
        <p:spPr>
          <a:xfrm>
            <a:off x="1047249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ESTRUCTURA</a:t>
            </a:r>
            <a:r>
              <a:rPr lang="es"/>
              <a:t> INICIAL</a:t>
            </a:r>
            <a:endParaRPr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Raleway Thin"/>
                <a:ea typeface="Raleway Thin"/>
                <a:cs typeface="Raleway Thin"/>
                <a:sym typeface="Raleway Thin"/>
              </a:rPr>
              <a:t>Esta etiqueta nos permite definir la codificación de caracteres. Esto es necesario, entre otras cosas, para utilizar tildes.</a:t>
            </a:r>
            <a:endParaRPr/>
          </a:p>
        </p:txBody>
      </p:sp>
      <p:sp>
        <p:nvSpPr>
          <p:cNvPr id="1884" name="Google Shape;1884;p58"/>
          <p:cNvSpPr/>
          <p:nvPr/>
        </p:nvSpPr>
        <p:spPr>
          <a:xfrm>
            <a:off x="-228000" y="-267300"/>
            <a:ext cx="1024200" cy="1024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5" name="Google Shape;1885;p58"/>
          <p:cNvSpPr/>
          <p:nvPr/>
        </p:nvSpPr>
        <p:spPr>
          <a:xfrm>
            <a:off x="7606950" y="540000"/>
            <a:ext cx="3849600" cy="3849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6" name="Google Shape;1886;p58"/>
          <p:cNvSpPr/>
          <p:nvPr/>
        </p:nvSpPr>
        <p:spPr>
          <a:xfrm>
            <a:off x="7523225" y="1683850"/>
            <a:ext cx="331200" cy="331200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7" name="Google Shape;1887;p58"/>
          <p:cNvSpPr/>
          <p:nvPr/>
        </p:nvSpPr>
        <p:spPr>
          <a:xfrm>
            <a:off x="7854425" y="530403"/>
            <a:ext cx="938215" cy="855118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8" name="Google Shape;1888;p58"/>
          <p:cNvSpPr/>
          <p:nvPr/>
        </p:nvSpPr>
        <p:spPr>
          <a:xfrm>
            <a:off x="8424000" y="3620160"/>
            <a:ext cx="849599" cy="844664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9" name="Google Shape;1889;p58"/>
          <p:cNvSpPr/>
          <p:nvPr/>
        </p:nvSpPr>
        <p:spPr>
          <a:xfrm>
            <a:off x="8468293" y="3664483"/>
            <a:ext cx="849599" cy="844634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0" name="Google Shape;1890;p58"/>
          <p:cNvSpPr/>
          <p:nvPr/>
        </p:nvSpPr>
        <p:spPr>
          <a:xfrm>
            <a:off x="8512586" y="3708776"/>
            <a:ext cx="849630" cy="844664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1" name="Google Shape;1891;p58"/>
          <p:cNvSpPr/>
          <p:nvPr/>
        </p:nvSpPr>
        <p:spPr>
          <a:xfrm>
            <a:off x="-228000" y="540000"/>
            <a:ext cx="627392" cy="627392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5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6" name="Google Shape;1896;p59"/>
          <p:cNvGrpSpPr/>
          <p:nvPr/>
        </p:nvGrpSpPr>
        <p:grpSpPr>
          <a:xfrm>
            <a:off x="1095950" y="1678519"/>
            <a:ext cx="5853300" cy="3469200"/>
            <a:chOff x="1095950" y="1907119"/>
            <a:chExt cx="5853300" cy="3469200"/>
          </a:xfrm>
        </p:grpSpPr>
        <p:sp>
          <p:nvSpPr>
            <p:cNvPr id="1897" name="Google Shape;1897;p59"/>
            <p:cNvSpPr/>
            <p:nvPr/>
          </p:nvSpPr>
          <p:spPr>
            <a:xfrm>
              <a:off x="1095950" y="1907119"/>
              <a:ext cx="5853300" cy="3469200"/>
            </a:xfrm>
            <a:prstGeom prst="roundRect">
              <a:avLst>
                <a:gd fmla="val 2236" name="adj"/>
              </a:avLst>
            </a:pr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59"/>
            <p:cNvSpPr/>
            <p:nvPr/>
          </p:nvSpPr>
          <p:spPr>
            <a:xfrm>
              <a:off x="1144700" y="1960900"/>
              <a:ext cx="5755800" cy="3411300"/>
            </a:xfrm>
            <a:prstGeom prst="roundRect">
              <a:avLst>
                <a:gd fmla="val 2236" name="adj"/>
              </a:avLst>
            </a:prstGeom>
            <a:solidFill>
              <a:srgbClr val="282A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59"/>
            <p:cNvSpPr/>
            <p:nvPr/>
          </p:nvSpPr>
          <p:spPr>
            <a:xfrm>
              <a:off x="1274425" y="2066925"/>
              <a:ext cx="95400" cy="95400"/>
            </a:xfrm>
            <a:prstGeom prst="ellipse">
              <a:avLst/>
            </a:prstGeom>
            <a:solidFill>
              <a:srgbClr val="FF5F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59"/>
            <p:cNvSpPr/>
            <p:nvPr/>
          </p:nvSpPr>
          <p:spPr>
            <a:xfrm>
              <a:off x="1443025" y="2066925"/>
              <a:ext cx="95400" cy="95400"/>
            </a:xfrm>
            <a:prstGeom prst="ellipse">
              <a:avLst/>
            </a:prstGeom>
            <a:solidFill>
              <a:srgbClr val="FFBD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59"/>
            <p:cNvSpPr/>
            <p:nvPr/>
          </p:nvSpPr>
          <p:spPr>
            <a:xfrm>
              <a:off x="1611625" y="2066925"/>
              <a:ext cx="95400" cy="95400"/>
            </a:xfrm>
            <a:prstGeom prst="ellipse">
              <a:avLst/>
            </a:prstGeom>
            <a:solidFill>
              <a:srgbClr val="28C9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02" name="Google Shape;1902;p59"/>
          <p:cNvSpPr txBox="1"/>
          <p:nvPr>
            <p:ph idx="1" type="body"/>
          </p:nvPr>
        </p:nvSpPr>
        <p:spPr>
          <a:xfrm>
            <a:off x="1167650" y="2015050"/>
            <a:ext cx="5709900" cy="3108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&lt;!DOCTYPE html&gt;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&lt;html&gt;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&lt;head&gt;</a:t>
            </a:r>
            <a:endParaRPr sz="900">
              <a:solidFill>
                <a:srgbClr val="ECEFF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  &lt;meta charset="UTF-8"&gt;</a:t>
            </a:r>
            <a:endParaRPr sz="9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s" sz="11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&lt;meta</a:t>
            </a:r>
            <a:endParaRPr b="1" sz="1100">
              <a:solidFill>
                <a:srgbClr val="ECEFF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CE93D8"/>
                </a:solidFill>
                <a:latin typeface="Roboto Mono"/>
                <a:ea typeface="Roboto Mono"/>
                <a:cs typeface="Roboto Mono"/>
                <a:sym typeface="Roboto Mono"/>
              </a:rPr>
              <a:t>name</a:t>
            </a:r>
            <a:r>
              <a:rPr b="1" lang="es" sz="110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s" sz="1100">
                <a:solidFill>
                  <a:srgbClr val="9CCC65"/>
                </a:solidFill>
                <a:latin typeface="Roboto Mono"/>
                <a:ea typeface="Roboto Mono"/>
                <a:cs typeface="Roboto Mono"/>
                <a:sym typeface="Roboto Mono"/>
              </a:rPr>
              <a:t>"viewport"</a:t>
            </a:r>
            <a:endParaRPr b="1" sz="1100">
              <a:solidFill>
                <a:srgbClr val="ECEFF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CE93D8"/>
                </a:solidFill>
                <a:latin typeface="Roboto Mono"/>
                <a:ea typeface="Roboto Mono"/>
                <a:cs typeface="Roboto Mono"/>
                <a:sym typeface="Roboto Mono"/>
              </a:rPr>
              <a:t>content</a:t>
            </a:r>
            <a:r>
              <a:rPr b="1" lang="es" sz="110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s" sz="1100">
                <a:solidFill>
                  <a:srgbClr val="9CCC65"/>
                </a:solidFill>
                <a:latin typeface="Roboto Mono"/>
                <a:ea typeface="Roboto Mono"/>
                <a:cs typeface="Roboto Mono"/>
                <a:sym typeface="Roboto Mono"/>
              </a:rPr>
              <a:t>"width=device-width, initial-scale=1.0"</a:t>
            </a:r>
            <a:endParaRPr b="1" sz="1100">
              <a:solidFill>
                <a:srgbClr val="9CCC6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    /&gt;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  &lt;title&gt;RocketCode&lt;/title&gt;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&lt;/head&gt;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&lt;body&gt;&lt;/body&gt;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&lt;/html&gt;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903" name="Google Shape;1903;p59"/>
          <p:cNvSpPr txBox="1"/>
          <p:nvPr>
            <p:ph type="title"/>
          </p:nvPr>
        </p:nvSpPr>
        <p:spPr>
          <a:xfrm>
            <a:off x="1047249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ESTRUCTURA</a:t>
            </a:r>
            <a:r>
              <a:rPr lang="es"/>
              <a:t> INICIAL</a:t>
            </a:r>
            <a:endParaRPr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Raleway Thin"/>
                <a:ea typeface="Raleway Thin"/>
                <a:cs typeface="Raleway Thin"/>
                <a:sym typeface="Raleway Thin"/>
              </a:rPr>
              <a:t>Esta etiqueta nos permite optimizar la escala del sitio web en dispositivos móviles.</a:t>
            </a:r>
            <a:endParaRPr/>
          </a:p>
        </p:txBody>
      </p:sp>
      <p:sp>
        <p:nvSpPr>
          <p:cNvPr id="1904" name="Google Shape;1904;p59"/>
          <p:cNvSpPr/>
          <p:nvPr/>
        </p:nvSpPr>
        <p:spPr>
          <a:xfrm>
            <a:off x="-228000" y="-267300"/>
            <a:ext cx="1024200" cy="1024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5" name="Google Shape;1905;p59"/>
          <p:cNvSpPr/>
          <p:nvPr/>
        </p:nvSpPr>
        <p:spPr>
          <a:xfrm>
            <a:off x="7606950" y="540000"/>
            <a:ext cx="3849600" cy="3849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6" name="Google Shape;1906;p59"/>
          <p:cNvSpPr/>
          <p:nvPr/>
        </p:nvSpPr>
        <p:spPr>
          <a:xfrm>
            <a:off x="7523225" y="1683850"/>
            <a:ext cx="331200" cy="331200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7" name="Google Shape;1907;p59"/>
          <p:cNvSpPr/>
          <p:nvPr/>
        </p:nvSpPr>
        <p:spPr>
          <a:xfrm>
            <a:off x="7854425" y="530403"/>
            <a:ext cx="938215" cy="855118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8" name="Google Shape;1908;p59"/>
          <p:cNvSpPr/>
          <p:nvPr/>
        </p:nvSpPr>
        <p:spPr>
          <a:xfrm>
            <a:off x="8424000" y="3620160"/>
            <a:ext cx="849599" cy="844664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9" name="Google Shape;1909;p59"/>
          <p:cNvSpPr/>
          <p:nvPr/>
        </p:nvSpPr>
        <p:spPr>
          <a:xfrm>
            <a:off x="8468293" y="3664483"/>
            <a:ext cx="849599" cy="844634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0" name="Google Shape;1910;p59"/>
          <p:cNvSpPr/>
          <p:nvPr/>
        </p:nvSpPr>
        <p:spPr>
          <a:xfrm>
            <a:off x="8512586" y="3708776"/>
            <a:ext cx="849630" cy="844664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1" name="Google Shape;1911;p59"/>
          <p:cNvSpPr/>
          <p:nvPr/>
        </p:nvSpPr>
        <p:spPr>
          <a:xfrm>
            <a:off x="-228000" y="540000"/>
            <a:ext cx="627392" cy="627392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5" name="Shape 1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16" name="Google Shape;1916;p60"/>
          <p:cNvGrpSpPr/>
          <p:nvPr/>
        </p:nvGrpSpPr>
        <p:grpSpPr>
          <a:xfrm>
            <a:off x="1095950" y="1678519"/>
            <a:ext cx="5853300" cy="3469200"/>
            <a:chOff x="1095950" y="1907119"/>
            <a:chExt cx="5853300" cy="3469200"/>
          </a:xfrm>
        </p:grpSpPr>
        <p:sp>
          <p:nvSpPr>
            <p:cNvPr id="1917" name="Google Shape;1917;p60"/>
            <p:cNvSpPr/>
            <p:nvPr/>
          </p:nvSpPr>
          <p:spPr>
            <a:xfrm>
              <a:off x="1095950" y="1907119"/>
              <a:ext cx="5853300" cy="3469200"/>
            </a:xfrm>
            <a:prstGeom prst="roundRect">
              <a:avLst>
                <a:gd fmla="val 2236" name="adj"/>
              </a:avLst>
            </a:pr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60"/>
            <p:cNvSpPr/>
            <p:nvPr/>
          </p:nvSpPr>
          <p:spPr>
            <a:xfrm>
              <a:off x="1144700" y="1960900"/>
              <a:ext cx="5755800" cy="3411300"/>
            </a:xfrm>
            <a:prstGeom prst="roundRect">
              <a:avLst>
                <a:gd fmla="val 2236" name="adj"/>
              </a:avLst>
            </a:prstGeom>
            <a:solidFill>
              <a:srgbClr val="282A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60"/>
            <p:cNvSpPr/>
            <p:nvPr/>
          </p:nvSpPr>
          <p:spPr>
            <a:xfrm>
              <a:off x="1274425" y="2066925"/>
              <a:ext cx="95400" cy="95400"/>
            </a:xfrm>
            <a:prstGeom prst="ellipse">
              <a:avLst/>
            </a:prstGeom>
            <a:solidFill>
              <a:srgbClr val="FF5F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60"/>
            <p:cNvSpPr/>
            <p:nvPr/>
          </p:nvSpPr>
          <p:spPr>
            <a:xfrm>
              <a:off x="1443025" y="2066925"/>
              <a:ext cx="95400" cy="95400"/>
            </a:xfrm>
            <a:prstGeom prst="ellipse">
              <a:avLst/>
            </a:prstGeom>
            <a:solidFill>
              <a:srgbClr val="FFBD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60"/>
            <p:cNvSpPr/>
            <p:nvPr/>
          </p:nvSpPr>
          <p:spPr>
            <a:xfrm>
              <a:off x="1611625" y="2066925"/>
              <a:ext cx="95400" cy="95400"/>
            </a:xfrm>
            <a:prstGeom prst="ellipse">
              <a:avLst/>
            </a:prstGeom>
            <a:solidFill>
              <a:srgbClr val="28C9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22" name="Google Shape;1922;p60"/>
          <p:cNvSpPr txBox="1"/>
          <p:nvPr>
            <p:ph idx="1" type="body"/>
          </p:nvPr>
        </p:nvSpPr>
        <p:spPr>
          <a:xfrm>
            <a:off x="1167650" y="2015050"/>
            <a:ext cx="5709900" cy="3108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&lt;!DOCTYPE html&gt;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&lt;html&gt;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&lt;head&gt;</a:t>
            </a:r>
            <a:endParaRPr sz="900">
              <a:solidFill>
                <a:srgbClr val="ECEFF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  &lt;meta charset="UTF-8"&gt;</a:t>
            </a:r>
            <a:endParaRPr sz="9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  &lt;meta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name="viewport"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content="width=device-width, initial-scale=1.0"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  /&gt;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  &lt;title&gt;RocketCode&lt;/title&gt;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&lt;/head&gt;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  &lt;body&gt;&lt;/body&gt;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&lt;/html&gt;</a:t>
            </a:r>
            <a:endParaRPr b="1" sz="11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923" name="Google Shape;1923;p60"/>
          <p:cNvSpPr txBox="1"/>
          <p:nvPr>
            <p:ph type="title"/>
          </p:nvPr>
        </p:nvSpPr>
        <p:spPr>
          <a:xfrm>
            <a:off x="1047249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ESTRUCTURA</a:t>
            </a:r>
            <a:r>
              <a:rPr lang="es"/>
              <a:t> INICIAL</a:t>
            </a:r>
            <a:endParaRPr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Raleway Thin"/>
                <a:ea typeface="Raleway Thin"/>
                <a:cs typeface="Raleway Thin"/>
                <a:sym typeface="Raleway Thin"/>
              </a:rPr>
              <a:t>Doctype es una declaración, no una etiqueta. Su función es informar al navegador que versión de HTML se usó para escribir el archivo. </a:t>
            </a:r>
            <a:endParaRPr/>
          </a:p>
        </p:txBody>
      </p:sp>
      <p:sp>
        <p:nvSpPr>
          <p:cNvPr id="1924" name="Google Shape;1924;p60"/>
          <p:cNvSpPr/>
          <p:nvPr/>
        </p:nvSpPr>
        <p:spPr>
          <a:xfrm>
            <a:off x="-228000" y="-267300"/>
            <a:ext cx="1024200" cy="1024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5" name="Google Shape;1925;p60"/>
          <p:cNvSpPr/>
          <p:nvPr/>
        </p:nvSpPr>
        <p:spPr>
          <a:xfrm>
            <a:off x="7606950" y="540000"/>
            <a:ext cx="3849600" cy="3849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6" name="Google Shape;1926;p60"/>
          <p:cNvSpPr/>
          <p:nvPr/>
        </p:nvSpPr>
        <p:spPr>
          <a:xfrm>
            <a:off x="7523225" y="1683850"/>
            <a:ext cx="331200" cy="331200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7" name="Google Shape;1927;p60"/>
          <p:cNvSpPr/>
          <p:nvPr/>
        </p:nvSpPr>
        <p:spPr>
          <a:xfrm>
            <a:off x="7854425" y="530403"/>
            <a:ext cx="938215" cy="855118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8" name="Google Shape;1928;p60"/>
          <p:cNvSpPr/>
          <p:nvPr/>
        </p:nvSpPr>
        <p:spPr>
          <a:xfrm>
            <a:off x="8424000" y="3620160"/>
            <a:ext cx="849599" cy="844664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9" name="Google Shape;1929;p60"/>
          <p:cNvSpPr/>
          <p:nvPr/>
        </p:nvSpPr>
        <p:spPr>
          <a:xfrm>
            <a:off x="8468293" y="3664483"/>
            <a:ext cx="849599" cy="844634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0" name="Google Shape;1930;p60"/>
          <p:cNvSpPr/>
          <p:nvPr/>
        </p:nvSpPr>
        <p:spPr>
          <a:xfrm>
            <a:off x="8512586" y="3708776"/>
            <a:ext cx="849630" cy="844664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1" name="Google Shape;1931;p60"/>
          <p:cNvSpPr/>
          <p:nvPr/>
        </p:nvSpPr>
        <p:spPr>
          <a:xfrm>
            <a:off x="-228000" y="540000"/>
            <a:ext cx="627392" cy="627392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5" name="Shape 1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36" name="Google Shape;1936;p61"/>
          <p:cNvGrpSpPr/>
          <p:nvPr/>
        </p:nvGrpSpPr>
        <p:grpSpPr>
          <a:xfrm>
            <a:off x="1095950" y="1678519"/>
            <a:ext cx="5853300" cy="3469200"/>
            <a:chOff x="1095950" y="1907119"/>
            <a:chExt cx="5853300" cy="3469200"/>
          </a:xfrm>
        </p:grpSpPr>
        <p:sp>
          <p:nvSpPr>
            <p:cNvPr id="1937" name="Google Shape;1937;p61"/>
            <p:cNvSpPr/>
            <p:nvPr/>
          </p:nvSpPr>
          <p:spPr>
            <a:xfrm>
              <a:off x="1095950" y="1907119"/>
              <a:ext cx="5853300" cy="3469200"/>
            </a:xfrm>
            <a:prstGeom prst="roundRect">
              <a:avLst>
                <a:gd fmla="val 2236" name="adj"/>
              </a:avLst>
            </a:pr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61"/>
            <p:cNvSpPr/>
            <p:nvPr/>
          </p:nvSpPr>
          <p:spPr>
            <a:xfrm>
              <a:off x="1144700" y="1960900"/>
              <a:ext cx="5755800" cy="3411300"/>
            </a:xfrm>
            <a:prstGeom prst="roundRect">
              <a:avLst>
                <a:gd fmla="val 2236" name="adj"/>
              </a:avLst>
            </a:prstGeom>
            <a:solidFill>
              <a:srgbClr val="282A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61"/>
            <p:cNvSpPr/>
            <p:nvPr/>
          </p:nvSpPr>
          <p:spPr>
            <a:xfrm>
              <a:off x="1274425" y="2066925"/>
              <a:ext cx="95400" cy="95400"/>
            </a:xfrm>
            <a:prstGeom prst="ellipse">
              <a:avLst/>
            </a:prstGeom>
            <a:solidFill>
              <a:srgbClr val="FF5F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61"/>
            <p:cNvSpPr/>
            <p:nvPr/>
          </p:nvSpPr>
          <p:spPr>
            <a:xfrm>
              <a:off x="1443025" y="2066925"/>
              <a:ext cx="95400" cy="95400"/>
            </a:xfrm>
            <a:prstGeom prst="ellipse">
              <a:avLst/>
            </a:prstGeom>
            <a:solidFill>
              <a:srgbClr val="FFBD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61"/>
            <p:cNvSpPr/>
            <p:nvPr/>
          </p:nvSpPr>
          <p:spPr>
            <a:xfrm>
              <a:off x="1611625" y="2066925"/>
              <a:ext cx="95400" cy="95400"/>
            </a:xfrm>
            <a:prstGeom prst="ellipse">
              <a:avLst/>
            </a:prstGeom>
            <a:solidFill>
              <a:srgbClr val="28C9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42" name="Google Shape;1942;p61"/>
          <p:cNvSpPr txBox="1"/>
          <p:nvPr>
            <p:ph idx="1" type="body"/>
          </p:nvPr>
        </p:nvSpPr>
        <p:spPr>
          <a:xfrm>
            <a:off x="1167650" y="2015050"/>
            <a:ext cx="5709900" cy="3108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&lt;!DOCTYPE html&gt;</a:t>
            </a:r>
            <a:endParaRPr b="1" sz="1100">
              <a:solidFill>
                <a:srgbClr val="ECEFF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&lt;html&gt;</a:t>
            </a:r>
            <a:endParaRPr b="1" sz="1100">
              <a:solidFill>
                <a:srgbClr val="ECEFF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s" sz="11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&lt;head&gt;</a:t>
            </a:r>
            <a:endParaRPr b="1" sz="1100">
              <a:solidFill>
                <a:srgbClr val="ECEFF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s" sz="11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&lt;meta</a:t>
            </a:r>
            <a:r>
              <a:rPr b="1" lang="es" sz="110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s" sz="1100">
                <a:solidFill>
                  <a:srgbClr val="CE93D8"/>
                </a:solidFill>
                <a:latin typeface="Roboto Mono"/>
                <a:ea typeface="Roboto Mono"/>
                <a:cs typeface="Roboto Mono"/>
                <a:sym typeface="Roboto Mono"/>
              </a:rPr>
              <a:t>charset</a:t>
            </a:r>
            <a:r>
              <a:rPr b="1" lang="es" sz="110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s" sz="1100">
                <a:solidFill>
                  <a:srgbClr val="9CCC65"/>
                </a:solidFill>
                <a:latin typeface="Roboto Mono"/>
                <a:ea typeface="Roboto Mono"/>
                <a:cs typeface="Roboto Mono"/>
                <a:sym typeface="Roboto Mono"/>
              </a:rPr>
              <a:t>"UTF-8"</a:t>
            </a:r>
            <a:r>
              <a:rPr b="1" lang="es" sz="11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b="1" sz="1100">
              <a:solidFill>
                <a:srgbClr val="ECEFF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s" sz="11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&lt;meta</a:t>
            </a:r>
            <a:endParaRPr b="1" sz="1100">
              <a:solidFill>
                <a:srgbClr val="ECEFF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CE93D8"/>
                </a:solidFill>
                <a:latin typeface="Roboto Mono"/>
                <a:ea typeface="Roboto Mono"/>
                <a:cs typeface="Roboto Mono"/>
                <a:sym typeface="Roboto Mono"/>
              </a:rPr>
              <a:t>name</a:t>
            </a:r>
            <a:r>
              <a:rPr b="1" lang="es" sz="110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s" sz="1100">
                <a:solidFill>
                  <a:srgbClr val="9CCC65"/>
                </a:solidFill>
                <a:latin typeface="Roboto Mono"/>
                <a:ea typeface="Roboto Mono"/>
                <a:cs typeface="Roboto Mono"/>
                <a:sym typeface="Roboto Mono"/>
              </a:rPr>
              <a:t>"viewport"</a:t>
            </a:r>
            <a:endParaRPr b="1" sz="1100">
              <a:solidFill>
                <a:srgbClr val="ECEFF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CE93D8"/>
                </a:solidFill>
                <a:latin typeface="Roboto Mono"/>
                <a:ea typeface="Roboto Mono"/>
                <a:cs typeface="Roboto Mono"/>
                <a:sym typeface="Roboto Mono"/>
              </a:rPr>
              <a:t>content</a:t>
            </a:r>
            <a:r>
              <a:rPr b="1" lang="es" sz="110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s" sz="1100">
                <a:solidFill>
                  <a:srgbClr val="9CCC65"/>
                </a:solidFill>
                <a:latin typeface="Roboto Mono"/>
                <a:ea typeface="Roboto Mono"/>
                <a:cs typeface="Roboto Mono"/>
                <a:sym typeface="Roboto Mono"/>
              </a:rPr>
              <a:t>"width=device-width, initial-scale=1.0"</a:t>
            </a:r>
            <a:endParaRPr b="1" sz="1100">
              <a:solidFill>
                <a:srgbClr val="9CCC6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    /&gt;</a:t>
            </a:r>
            <a:endParaRPr b="1" sz="1100">
              <a:solidFill>
                <a:srgbClr val="ECEFF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es" sz="11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&lt;title&gt;</a:t>
            </a:r>
            <a:r>
              <a:rPr b="1" lang="es" sz="110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RocketCode</a:t>
            </a:r>
            <a:r>
              <a:rPr b="1" lang="es" sz="11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&lt;/title&gt;</a:t>
            </a:r>
            <a:endParaRPr b="1" sz="1100">
              <a:solidFill>
                <a:srgbClr val="ECEFF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s" sz="11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&lt;/head&gt;</a:t>
            </a:r>
            <a:endParaRPr b="1" sz="1100">
              <a:solidFill>
                <a:srgbClr val="ECEFF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s" sz="11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&lt;body&gt;&lt;/body&gt;</a:t>
            </a:r>
            <a:endParaRPr b="1" sz="1100">
              <a:solidFill>
                <a:srgbClr val="ECEFF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4DD0E1"/>
                </a:solidFill>
                <a:latin typeface="Roboto Mono"/>
                <a:ea typeface="Roboto Mono"/>
                <a:cs typeface="Roboto Mono"/>
                <a:sym typeface="Roboto Mono"/>
              </a:rPr>
              <a:t>&lt;/html&gt;</a:t>
            </a:r>
            <a:endParaRPr b="1" sz="1100">
              <a:solidFill>
                <a:srgbClr val="4DD0E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FBC02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FBC02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943" name="Google Shape;1943;p61"/>
          <p:cNvSpPr txBox="1"/>
          <p:nvPr>
            <p:ph type="title"/>
          </p:nvPr>
        </p:nvSpPr>
        <p:spPr>
          <a:xfrm>
            <a:off x="1047249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ESTRUCTURA</a:t>
            </a:r>
            <a:r>
              <a:rPr lang="es"/>
              <a:t> INICIAL</a:t>
            </a:r>
            <a:endParaRPr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Raleway Thin"/>
                <a:ea typeface="Raleway Thin"/>
                <a:cs typeface="Raleway Thin"/>
                <a:sym typeface="Raleway Thin"/>
              </a:rPr>
              <a:t>Así quedaría conformada la estructura inicial de un sitio web.</a:t>
            </a:r>
            <a:endParaRPr/>
          </a:p>
        </p:txBody>
      </p:sp>
      <p:sp>
        <p:nvSpPr>
          <p:cNvPr id="1944" name="Google Shape;1944;p61"/>
          <p:cNvSpPr/>
          <p:nvPr/>
        </p:nvSpPr>
        <p:spPr>
          <a:xfrm>
            <a:off x="-228000" y="-267300"/>
            <a:ext cx="1024200" cy="1024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5" name="Google Shape;1945;p61"/>
          <p:cNvSpPr/>
          <p:nvPr/>
        </p:nvSpPr>
        <p:spPr>
          <a:xfrm>
            <a:off x="7606950" y="540000"/>
            <a:ext cx="3849600" cy="3849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6" name="Google Shape;1946;p61"/>
          <p:cNvSpPr/>
          <p:nvPr/>
        </p:nvSpPr>
        <p:spPr>
          <a:xfrm>
            <a:off x="7523225" y="1683850"/>
            <a:ext cx="331200" cy="331200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7" name="Google Shape;1947;p61"/>
          <p:cNvSpPr/>
          <p:nvPr/>
        </p:nvSpPr>
        <p:spPr>
          <a:xfrm>
            <a:off x="7854425" y="530403"/>
            <a:ext cx="938215" cy="855118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8" name="Google Shape;1948;p61"/>
          <p:cNvSpPr/>
          <p:nvPr/>
        </p:nvSpPr>
        <p:spPr>
          <a:xfrm>
            <a:off x="8424000" y="3620160"/>
            <a:ext cx="849599" cy="844664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9" name="Google Shape;1949;p61"/>
          <p:cNvSpPr/>
          <p:nvPr/>
        </p:nvSpPr>
        <p:spPr>
          <a:xfrm>
            <a:off x="8468293" y="3664483"/>
            <a:ext cx="849599" cy="844634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0" name="Google Shape;1950;p61"/>
          <p:cNvSpPr/>
          <p:nvPr/>
        </p:nvSpPr>
        <p:spPr>
          <a:xfrm>
            <a:off x="8512586" y="3708776"/>
            <a:ext cx="849630" cy="844664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1" name="Google Shape;1951;p61"/>
          <p:cNvSpPr/>
          <p:nvPr/>
        </p:nvSpPr>
        <p:spPr>
          <a:xfrm>
            <a:off x="-228000" y="540000"/>
            <a:ext cx="627392" cy="627392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6" name="Google Shape;1956;p62"/>
          <p:cNvSpPr txBox="1"/>
          <p:nvPr>
            <p:ph idx="8"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1"/>
                </a:solidFill>
              </a:rPr>
              <a:t>DESAFÍO</a:t>
            </a:r>
            <a:endParaRPr sz="4800">
              <a:solidFill>
                <a:schemeClr val="accent1"/>
              </a:solidFill>
            </a:endParaRPr>
          </a:p>
        </p:txBody>
      </p:sp>
      <p:sp>
        <p:nvSpPr>
          <p:cNvPr id="1957" name="Google Shape;1957;p62"/>
          <p:cNvSpPr/>
          <p:nvPr/>
        </p:nvSpPr>
        <p:spPr>
          <a:xfrm>
            <a:off x="-768400" y="3436575"/>
            <a:ext cx="3129300" cy="31293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58" name="Google Shape;1958;p62"/>
          <p:cNvGrpSpPr/>
          <p:nvPr/>
        </p:nvGrpSpPr>
        <p:grpSpPr>
          <a:xfrm>
            <a:off x="505120" y="4546311"/>
            <a:ext cx="491428" cy="491343"/>
            <a:chOff x="1451675" y="2190025"/>
            <a:chExt cx="184650" cy="184625"/>
          </a:xfrm>
        </p:grpSpPr>
        <p:sp>
          <p:nvSpPr>
            <p:cNvPr id="1959" name="Google Shape;1959;p62"/>
            <p:cNvSpPr/>
            <p:nvPr/>
          </p:nvSpPr>
          <p:spPr>
            <a:xfrm>
              <a:off x="1591925" y="2190025"/>
              <a:ext cx="44400" cy="44400"/>
            </a:xfrm>
            <a:custGeom>
              <a:rect b="b" l="l" r="r" t="t"/>
              <a:pathLst>
                <a:path extrusionOk="0" h="1776" w="1776">
                  <a:moveTo>
                    <a:pt x="888" y="0"/>
                  </a:moveTo>
                  <a:cubicBezTo>
                    <a:pt x="399" y="0"/>
                    <a:pt x="0" y="398"/>
                    <a:pt x="0" y="888"/>
                  </a:cubicBezTo>
                  <a:cubicBezTo>
                    <a:pt x="0" y="1377"/>
                    <a:pt x="399" y="1775"/>
                    <a:pt x="888" y="1775"/>
                  </a:cubicBezTo>
                  <a:cubicBezTo>
                    <a:pt x="1377" y="1775"/>
                    <a:pt x="1775" y="1377"/>
                    <a:pt x="1775" y="888"/>
                  </a:cubicBezTo>
                  <a:cubicBezTo>
                    <a:pt x="1775" y="398"/>
                    <a:pt x="1377" y="0"/>
                    <a:pt x="888" y="0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62"/>
            <p:cNvSpPr/>
            <p:nvPr/>
          </p:nvSpPr>
          <p:spPr>
            <a:xfrm>
              <a:off x="1522750" y="2259200"/>
              <a:ext cx="44400" cy="44350"/>
            </a:xfrm>
            <a:custGeom>
              <a:rect b="b" l="l" r="r" t="t"/>
              <a:pathLst>
                <a:path extrusionOk="0" h="1774" w="1776">
                  <a:moveTo>
                    <a:pt x="888" y="0"/>
                  </a:moveTo>
                  <a:cubicBezTo>
                    <a:pt x="399" y="0"/>
                    <a:pt x="1" y="397"/>
                    <a:pt x="1" y="888"/>
                  </a:cubicBezTo>
                  <a:cubicBezTo>
                    <a:pt x="1" y="1377"/>
                    <a:pt x="399" y="1773"/>
                    <a:pt x="888" y="1773"/>
                  </a:cubicBezTo>
                  <a:cubicBezTo>
                    <a:pt x="1379" y="1773"/>
                    <a:pt x="1775" y="1377"/>
                    <a:pt x="1775" y="888"/>
                  </a:cubicBezTo>
                  <a:cubicBezTo>
                    <a:pt x="1775" y="397"/>
                    <a:pt x="1379" y="0"/>
                    <a:pt x="888" y="0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62"/>
            <p:cNvSpPr/>
            <p:nvPr/>
          </p:nvSpPr>
          <p:spPr>
            <a:xfrm>
              <a:off x="1451675" y="2330300"/>
              <a:ext cx="44350" cy="44350"/>
            </a:xfrm>
            <a:custGeom>
              <a:rect b="b" l="l" r="r" t="t"/>
              <a:pathLst>
                <a:path extrusionOk="0" h="1774" w="1774">
                  <a:moveTo>
                    <a:pt x="887" y="1"/>
                  </a:moveTo>
                  <a:cubicBezTo>
                    <a:pt x="397" y="1"/>
                    <a:pt x="1" y="397"/>
                    <a:pt x="1" y="888"/>
                  </a:cubicBezTo>
                  <a:cubicBezTo>
                    <a:pt x="1" y="1377"/>
                    <a:pt x="397" y="1774"/>
                    <a:pt x="887" y="1774"/>
                  </a:cubicBezTo>
                  <a:cubicBezTo>
                    <a:pt x="1377" y="1774"/>
                    <a:pt x="1774" y="1377"/>
                    <a:pt x="1774" y="888"/>
                  </a:cubicBezTo>
                  <a:cubicBezTo>
                    <a:pt x="1774" y="397"/>
                    <a:pt x="1377" y="1"/>
                    <a:pt x="887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62" name="Google Shape;1962;p62"/>
          <p:cNvSpPr txBox="1"/>
          <p:nvPr>
            <p:ph idx="1" type="subTitle"/>
          </p:nvPr>
        </p:nvSpPr>
        <p:spPr>
          <a:xfrm flipH="1">
            <a:off x="1265175" y="1578851"/>
            <a:ext cx="3643800" cy="95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Continuando lo visto en el ejercicio anterior, reformar nuestra estructura, con la estructura básica de un archivo html.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3" name="Google Shape;1963;p62"/>
          <p:cNvSpPr/>
          <p:nvPr/>
        </p:nvSpPr>
        <p:spPr>
          <a:xfrm>
            <a:off x="6621550" y="-1081025"/>
            <a:ext cx="3258900" cy="3258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64" name="Google Shape;1964;p62"/>
          <p:cNvGrpSpPr/>
          <p:nvPr/>
        </p:nvGrpSpPr>
        <p:grpSpPr>
          <a:xfrm>
            <a:off x="5729055" y="-370477"/>
            <a:ext cx="1353461" cy="1382213"/>
            <a:chOff x="441625" y="885600"/>
            <a:chExt cx="1100375" cy="1123750"/>
          </a:xfrm>
        </p:grpSpPr>
        <p:sp>
          <p:nvSpPr>
            <p:cNvPr id="1965" name="Google Shape;1965;p62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62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62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62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62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62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62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62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62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62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62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62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62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62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62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62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62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62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62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62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62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62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62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62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62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62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62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62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62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62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62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62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62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62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62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62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62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62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62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62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62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62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62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62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62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62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62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62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62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62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62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62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62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62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62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62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62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62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62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62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62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62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62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62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62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62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62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62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62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62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62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62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62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62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62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62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62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62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62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62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62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62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62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62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62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62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62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62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62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62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62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62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62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62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62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62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62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62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62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62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62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62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62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62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62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62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62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62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62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62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62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62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62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62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62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62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62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62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62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62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62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62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62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62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62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090" name="Google Shape;2090;p62"/>
          <p:cNvCxnSpPr/>
          <p:nvPr/>
        </p:nvCxnSpPr>
        <p:spPr>
          <a:xfrm>
            <a:off x="1146275" y="1578852"/>
            <a:ext cx="0" cy="9072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091" name="Google Shape;2091;p62"/>
          <p:cNvGrpSpPr/>
          <p:nvPr/>
        </p:nvGrpSpPr>
        <p:grpSpPr>
          <a:xfrm>
            <a:off x="5191986" y="1981288"/>
            <a:ext cx="3594243" cy="2909349"/>
            <a:chOff x="1451700" y="1526700"/>
            <a:chExt cx="426500" cy="345225"/>
          </a:xfrm>
        </p:grpSpPr>
        <p:sp>
          <p:nvSpPr>
            <p:cNvPr id="2092" name="Google Shape;2092;p62"/>
            <p:cNvSpPr/>
            <p:nvPr/>
          </p:nvSpPr>
          <p:spPr>
            <a:xfrm>
              <a:off x="1451700" y="1526700"/>
              <a:ext cx="426500" cy="345225"/>
            </a:xfrm>
            <a:custGeom>
              <a:rect b="b" l="l" r="r" t="t"/>
              <a:pathLst>
                <a:path extrusionOk="0" h="13809" w="17060">
                  <a:moveTo>
                    <a:pt x="14337" y="2514"/>
                  </a:moveTo>
                  <a:cubicBezTo>
                    <a:pt x="12445" y="1060"/>
                    <a:pt x="10613" y="2245"/>
                    <a:pt x="8566" y="1828"/>
                  </a:cubicBezTo>
                  <a:cubicBezTo>
                    <a:pt x="6506" y="1404"/>
                    <a:pt x="5685" y="0"/>
                    <a:pt x="3339" y="650"/>
                  </a:cubicBezTo>
                  <a:cubicBezTo>
                    <a:pt x="1260" y="1224"/>
                    <a:pt x="0" y="3527"/>
                    <a:pt x="1142" y="5453"/>
                  </a:cubicBezTo>
                  <a:cubicBezTo>
                    <a:pt x="1469" y="6003"/>
                    <a:pt x="2023" y="6418"/>
                    <a:pt x="2249" y="7033"/>
                  </a:cubicBezTo>
                  <a:cubicBezTo>
                    <a:pt x="2615" y="8025"/>
                    <a:pt x="2058" y="8786"/>
                    <a:pt x="2167" y="9760"/>
                  </a:cubicBezTo>
                  <a:cubicBezTo>
                    <a:pt x="2619" y="13808"/>
                    <a:pt x="8803" y="12241"/>
                    <a:pt x="11077" y="10981"/>
                  </a:cubicBezTo>
                  <a:cubicBezTo>
                    <a:pt x="14645" y="9005"/>
                    <a:pt x="17059" y="4608"/>
                    <a:pt x="14337" y="2514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589BBE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62"/>
            <p:cNvSpPr/>
            <p:nvPr/>
          </p:nvSpPr>
          <p:spPr>
            <a:xfrm>
              <a:off x="1522375" y="1558200"/>
              <a:ext cx="238100" cy="284150"/>
            </a:xfrm>
            <a:custGeom>
              <a:rect b="b" l="l" r="r" t="t"/>
              <a:pathLst>
                <a:path extrusionOk="0" h="11366" w="9524">
                  <a:moveTo>
                    <a:pt x="2615" y="4735"/>
                  </a:moveTo>
                  <a:lnTo>
                    <a:pt x="2615" y="8470"/>
                  </a:lnTo>
                  <a:cubicBezTo>
                    <a:pt x="2166" y="7951"/>
                    <a:pt x="1916" y="7289"/>
                    <a:pt x="1916" y="6601"/>
                  </a:cubicBezTo>
                  <a:cubicBezTo>
                    <a:pt x="1916" y="5915"/>
                    <a:pt x="2166" y="5253"/>
                    <a:pt x="2615" y="4735"/>
                  </a:cubicBezTo>
                  <a:close/>
                  <a:moveTo>
                    <a:pt x="6189" y="4141"/>
                  </a:moveTo>
                  <a:cubicBezTo>
                    <a:pt x="6975" y="4599"/>
                    <a:pt x="7498" y="5404"/>
                    <a:pt x="7590" y="6309"/>
                  </a:cubicBezTo>
                  <a:cubicBezTo>
                    <a:pt x="7685" y="7214"/>
                    <a:pt x="7339" y="8111"/>
                    <a:pt x="6664" y="8719"/>
                  </a:cubicBezTo>
                  <a:lnTo>
                    <a:pt x="6664" y="8717"/>
                  </a:lnTo>
                  <a:cubicBezTo>
                    <a:pt x="6599" y="8392"/>
                    <a:pt x="6507" y="8113"/>
                    <a:pt x="6395" y="7898"/>
                  </a:cubicBezTo>
                  <a:cubicBezTo>
                    <a:pt x="6554" y="7880"/>
                    <a:pt x="6672" y="7741"/>
                    <a:pt x="6664" y="7582"/>
                  </a:cubicBezTo>
                  <a:cubicBezTo>
                    <a:pt x="6655" y="7420"/>
                    <a:pt x="6522" y="7296"/>
                    <a:pt x="6361" y="7296"/>
                  </a:cubicBezTo>
                  <a:lnTo>
                    <a:pt x="6189" y="7296"/>
                  </a:lnTo>
                  <a:lnTo>
                    <a:pt x="6189" y="4152"/>
                  </a:lnTo>
                  <a:lnTo>
                    <a:pt x="6189" y="4141"/>
                  </a:lnTo>
                  <a:close/>
                  <a:moveTo>
                    <a:pt x="4761" y="3758"/>
                  </a:moveTo>
                  <a:cubicBezTo>
                    <a:pt x="5039" y="3758"/>
                    <a:pt x="5317" y="3798"/>
                    <a:pt x="5586" y="3879"/>
                  </a:cubicBezTo>
                  <a:cubicBezTo>
                    <a:pt x="5548" y="3965"/>
                    <a:pt x="5531" y="4058"/>
                    <a:pt x="5531" y="4150"/>
                  </a:cubicBezTo>
                  <a:lnTo>
                    <a:pt x="5531" y="7296"/>
                  </a:lnTo>
                  <a:lnTo>
                    <a:pt x="5359" y="7296"/>
                  </a:lnTo>
                  <a:cubicBezTo>
                    <a:pt x="5357" y="7296"/>
                    <a:pt x="5356" y="7296"/>
                    <a:pt x="5355" y="7296"/>
                  </a:cubicBezTo>
                  <a:cubicBezTo>
                    <a:pt x="5195" y="7296"/>
                    <a:pt x="5064" y="7422"/>
                    <a:pt x="5055" y="7579"/>
                  </a:cubicBezTo>
                  <a:cubicBezTo>
                    <a:pt x="5047" y="7741"/>
                    <a:pt x="5165" y="7878"/>
                    <a:pt x="5324" y="7896"/>
                  </a:cubicBezTo>
                  <a:cubicBezTo>
                    <a:pt x="5137" y="8259"/>
                    <a:pt x="5004" y="8807"/>
                    <a:pt x="4965" y="9437"/>
                  </a:cubicBezTo>
                  <a:cubicBezTo>
                    <a:pt x="4898" y="9444"/>
                    <a:pt x="4830" y="9446"/>
                    <a:pt x="4763" y="9446"/>
                  </a:cubicBezTo>
                  <a:cubicBezTo>
                    <a:pt x="4550" y="9446"/>
                    <a:pt x="4339" y="9422"/>
                    <a:pt x="4133" y="9375"/>
                  </a:cubicBezTo>
                  <a:lnTo>
                    <a:pt x="4133" y="3828"/>
                  </a:lnTo>
                  <a:cubicBezTo>
                    <a:pt x="4340" y="3781"/>
                    <a:pt x="4550" y="3758"/>
                    <a:pt x="4761" y="3758"/>
                  </a:cubicBezTo>
                  <a:close/>
                  <a:moveTo>
                    <a:pt x="3672" y="0"/>
                  </a:moveTo>
                  <a:cubicBezTo>
                    <a:pt x="3566" y="0"/>
                    <a:pt x="3492" y="113"/>
                    <a:pt x="3544" y="213"/>
                  </a:cubicBezTo>
                  <a:lnTo>
                    <a:pt x="4120" y="1308"/>
                  </a:lnTo>
                  <a:cubicBezTo>
                    <a:pt x="4195" y="1450"/>
                    <a:pt x="4142" y="1624"/>
                    <a:pt x="4000" y="1699"/>
                  </a:cubicBezTo>
                  <a:lnTo>
                    <a:pt x="2841" y="2307"/>
                  </a:lnTo>
                  <a:cubicBezTo>
                    <a:pt x="2798" y="2330"/>
                    <a:pt x="2752" y="2341"/>
                    <a:pt x="2706" y="2341"/>
                  </a:cubicBezTo>
                  <a:cubicBezTo>
                    <a:pt x="2602" y="2341"/>
                    <a:pt x="2503" y="2284"/>
                    <a:pt x="2452" y="2187"/>
                  </a:cubicBezTo>
                  <a:lnTo>
                    <a:pt x="1895" y="1129"/>
                  </a:lnTo>
                  <a:cubicBezTo>
                    <a:pt x="1867" y="1078"/>
                    <a:pt x="1817" y="1053"/>
                    <a:pt x="1767" y="1053"/>
                  </a:cubicBezTo>
                  <a:cubicBezTo>
                    <a:pt x="1712" y="1053"/>
                    <a:pt x="1656" y="1084"/>
                    <a:pt x="1632" y="1144"/>
                  </a:cubicBezTo>
                  <a:cubicBezTo>
                    <a:pt x="1405" y="1703"/>
                    <a:pt x="1458" y="2340"/>
                    <a:pt x="1776" y="2851"/>
                  </a:cubicBezTo>
                  <a:lnTo>
                    <a:pt x="955" y="3675"/>
                  </a:lnTo>
                  <a:cubicBezTo>
                    <a:pt x="845" y="3785"/>
                    <a:pt x="845" y="3963"/>
                    <a:pt x="955" y="4073"/>
                  </a:cubicBezTo>
                  <a:lnTo>
                    <a:pt x="1445" y="4565"/>
                  </a:lnTo>
                  <a:cubicBezTo>
                    <a:pt x="1230" y="4916"/>
                    <a:pt x="1073" y="5296"/>
                    <a:pt x="977" y="5696"/>
                  </a:cubicBezTo>
                  <a:lnTo>
                    <a:pt x="282" y="5696"/>
                  </a:lnTo>
                  <a:cubicBezTo>
                    <a:pt x="127" y="5696"/>
                    <a:pt x="0" y="5823"/>
                    <a:pt x="0" y="5978"/>
                  </a:cubicBezTo>
                  <a:lnTo>
                    <a:pt x="0" y="7227"/>
                  </a:lnTo>
                  <a:cubicBezTo>
                    <a:pt x="0" y="7382"/>
                    <a:pt x="127" y="7509"/>
                    <a:pt x="282" y="7509"/>
                  </a:cubicBezTo>
                  <a:lnTo>
                    <a:pt x="977" y="7509"/>
                  </a:lnTo>
                  <a:cubicBezTo>
                    <a:pt x="1073" y="7908"/>
                    <a:pt x="1230" y="8289"/>
                    <a:pt x="1445" y="8639"/>
                  </a:cubicBezTo>
                  <a:lnTo>
                    <a:pt x="955" y="9130"/>
                  </a:lnTo>
                  <a:cubicBezTo>
                    <a:pt x="845" y="9242"/>
                    <a:pt x="845" y="9420"/>
                    <a:pt x="955" y="9530"/>
                  </a:cubicBezTo>
                  <a:lnTo>
                    <a:pt x="1835" y="10411"/>
                  </a:lnTo>
                  <a:cubicBezTo>
                    <a:pt x="1890" y="10466"/>
                    <a:pt x="1963" y="10493"/>
                    <a:pt x="2035" y="10493"/>
                  </a:cubicBezTo>
                  <a:cubicBezTo>
                    <a:pt x="2108" y="10493"/>
                    <a:pt x="2180" y="10466"/>
                    <a:pt x="2234" y="10411"/>
                  </a:cubicBezTo>
                  <a:lnTo>
                    <a:pt x="2727" y="9919"/>
                  </a:lnTo>
                  <a:cubicBezTo>
                    <a:pt x="3075" y="10134"/>
                    <a:pt x="3458" y="10293"/>
                    <a:pt x="3858" y="10388"/>
                  </a:cubicBezTo>
                  <a:lnTo>
                    <a:pt x="3858" y="11082"/>
                  </a:lnTo>
                  <a:cubicBezTo>
                    <a:pt x="3858" y="11239"/>
                    <a:pt x="3983" y="11366"/>
                    <a:pt x="4139" y="11366"/>
                  </a:cubicBezTo>
                  <a:lnTo>
                    <a:pt x="5384" y="11366"/>
                  </a:lnTo>
                  <a:cubicBezTo>
                    <a:pt x="5539" y="11366"/>
                    <a:pt x="5666" y="11239"/>
                    <a:pt x="5666" y="11082"/>
                  </a:cubicBezTo>
                  <a:lnTo>
                    <a:pt x="5666" y="10388"/>
                  </a:lnTo>
                  <a:cubicBezTo>
                    <a:pt x="6066" y="10291"/>
                    <a:pt x="6449" y="10134"/>
                    <a:pt x="6797" y="9917"/>
                  </a:cubicBezTo>
                  <a:lnTo>
                    <a:pt x="7289" y="10409"/>
                  </a:lnTo>
                  <a:cubicBezTo>
                    <a:pt x="7344" y="10464"/>
                    <a:pt x="7416" y="10491"/>
                    <a:pt x="7489" y="10491"/>
                  </a:cubicBezTo>
                  <a:cubicBezTo>
                    <a:pt x="7561" y="10491"/>
                    <a:pt x="7633" y="10464"/>
                    <a:pt x="7689" y="10409"/>
                  </a:cubicBezTo>
                  <a:lnTo>
                    <a:pt x="8569" y="9530"/>
                  </a:lnTo>
                  <a:cubicBezTo>
                    <a:pt x="8678" y="9418"/>
                    <a:pt x="8678" y="9239"/>
                    <a:pt x="8569" y="9130"/>
                  </a:cubicBezTo>
                  <a:lnTo>
                    <a:pt x="8078" y="8637"/>
                  </a:lnTo>
                  <a:cubicBezTo>
                    <a:pt x="8293" y="8287"/>
                    <a:pt x="8450" y="7906"/>
                    <a:pt x="8547" y="7506"/>
                  </a:cubicBezTo>
                  <a:lnTo>
                    <a:pt x="9242" y="7506"/>
                  </a:lnTo>
                  <a:cubicBezTo>
                    <a:pt x="9396" y="7506"/>
                    <a:pt x="9523" y="7380"/>
                    <a:pt x="9523" y="7225"/>
                  </a:cubicBezTo>
                  <a:lnTo>
                    <a:pt x="9523" y="5980"/>
                  </a:lnTo>
                  <a:cubicBezTo>
                    <a:pt x="9523" y="5823"/>
                    <a:pt x="9396" y="5698"/>
                    <a:pt x="9242" y="5698"/>
                  </a:cubicBezTo>
                  <a:lnTo>
                    <a:pt x="8547" y="5698"/>
                  </a:lnTo>
                  <a:cubicBezTo>
                    <a:pt x="8450" y="5298"/>
                    <a:pt x="8293" y="4916"/>
                    <a:pt x="8078" y="4565"/>
                  </a:cubicBezTo>
                  <a:lnTo>
                    <a:pt x="8569" y="4073"/>
                  </a:lnTo>
                  <a:cubicBezTo>
                    <a:pt x="8678" y="3963"/>
                    <a:pt x="8678" y="3785"/>
                    <a:pt x="8569" y="3675"/>
                  </a:cubicBezTo>
                  <a:lnTo>
                    <a:pt x="7689" y="2793"/>
                  </a:lnTo>
                  <a:cubicBezTo>
                    <a:pt x="7633" y="2739"/>
                    <a:pt x="7561" y="2711"/>
                    <a:pt x="7489" y="2711"/>
                  </a:cubicBezTo>
                  <a:cubicBezTo>
                    <a:pt x="7416" y="2711"/>
                    <a:pt x="7344" y="2739"/>
                    <a:pt x="7289" y="2793"/>
                  </a:cubicBezTo>
                  <a:lnTo>
                    <a:pt x="6797" y="3286"/>
                  </a:lnTo>
                  <a:cubicBezTo>
                    <a:pt x="6449" y="3071"/>
                    <a:pt x="6066" y="2914"/>
                    <a:pt x="5666" y="2819"/>
                  </a:cubicBezTo>
                  <a:lnTo>
                    <a:pt x="5666" y="2123"/>
                  </a:lnTo>
                  <a:cubicBezTo>
                    <a:pt x="5666" y="1968"/>
                    <a:pt x="5539" y="1841"/>
                    <a:pt x="5384" y="1841"/>
                  </a:cubicBezTo>
                  <a:lnTo>
                    <a:pt x="5255" y="1841"/>
                  </a:lnTo>
                  <a:cubicBezTo>
                    <a:pt x="5249" y="931"/>
                    <a:pt x="4591" y="159"/>
                    <a:pt x="3697" y="3"/>
                  </a:cubicBezTo>
                  <a:cubicBezTo>
                    <a:pt x="3688" y="1"/>
                    <a:pt x="3680" y="0"/>
                    <a:pt x="3672" y="0"/>
                  </a:cubicBezTo>
                  <a:close/>
                </a:path>
              </a:pathLst>
            </a:custGeom>
            <a:solidFill>
              <a:srgbClr val="9BA5C9">
                <a:alpha val="4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62"/>
            <p:cNvSpPr/>
            <p:nvPr/>
          </p:nvSpPr>
          <p:spPr>
            <a:xfrm>
              <a:off x="1583325" y="1639100"/>
              <a:ext cx="142200" cy="142250"/>
            </a:xfrm>
            <a:custGeom>
              <a:rect b="b" l="l" r="r" t="t"/>
              <a:pathLst>
                <a:path extrusionOk="0" h="5690" w="5688">
                  <a:moveTo>
                    <a:pt x="2843" y="0"/>
                  </a:moveTo>
                  <a:cubicBezTo>
                    <a:pt x="1274" y="0"/>
                    <a:pt x="1" y="1275"/>
                    <a:pt x="1" y="2845"/>
                  </a:cubicBezTo>
                  <a:cubicBezTo>
                    <a:pt x="1" y="4417"/>
                    <a:pt x="1274" y="5689"/>
                    <a:pt x="2843" y="5689"/>
                  </a:cubicBezTo>
                  <a:cubicBezTo>
                    <a:pt x="4415" y="5689"/>
                    <a:pt x="5688" y="4417"/>
                    <a:pt x="5688" y="2845"/>
                  </a:cubicBezTo>
                  <a:cubicBezTo>
                    <a:pt x="5688" y="1275"/>
                    <a:pt x="4415" y="0"/>
                    <a:pt x="2843" y="0"/>
                  </a:cubicBezTo>
                  <a:close/>
                </a:path>
              </a:pathLst>
            </a:cu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62"/>
            <p:cNvSpPr/>
            <p:nvPr/>
          </p:nvSpPr>
          <p:spPr>
            <a:xfrm>
              <a:off x="1535325" y="1591200"/>
              <a:ext cx="238150" cy="238100"/>
            </a:xfrm>
            <a:custGeom>
              <a:rect b="b" l="l" r="r" t="t"/>
              <a:pathLst>
                <a:path extrusionOk="0" h="9524" w="9526">
                  <a:moveTo>
                    <a:pt x="4766" y="1917"/>
                  </a:moveTo>
                  <a:cubicBezTo>
                    <a:pt x="5132" y="1917"/>
                    <a:pt x="5501" y="1988"/>
                    <a:pt x="5853" y="2133"/>
                  </a:cubicBezTo>
                  <a:cubicBezTo>
                    <a:pt x="6915" y="2574"/>
                    <a:pt x="7608" y="3611"/>
                    <a:pt x="7608" y="4761"/>
                  </a:cubicBezTo>
                  <a:cubicBezTo>
                    <a:pt x="7608" y="6333"/>
                    <a:pt x="6335" y="7605"/>
                    <a:pt x="4763" y="7605"/>
                  </a:cubicBezTo>
                  <a:cubicBezTo>
                    <a:pt x="3613" y="7605"/>
                    <a:pt x="2577" y="6913"/>
                    <a:pt x="2136" y="5851"/>
                  </a:cubicBezTo>
                  <a:cubicBezTo>
                    <a:pt x="1695" y="4787"/>
                    <a:pt x="1940" y="3563"/>
                    <a:pt x="2753" y="2751"/>
                  </a:cubicBezTo>
                  <a:cubicBezTo>
                    <a:pt x="3297" y="2207"/>
                    <a:pt x="4025" y="1917"/>
                    <a:pt x="4766" y="1917"/>
                  </a:cubicBezTo>
                  <a:close/>
                  <a:moveTo>
                    <a:pt x="5391" y="1"/>
                  </a:moveTo>
                  <a:cubicBezTo>
                    <a:pt x="5389" y="1"/>
                    <a:pt x="5388" y="1"/>
                    <a:pt x="5387" y="1"/>
                  </a:cubicBezTo>
                  <a:lnTo>
                    <a:pt x="4140" y="1"/>
                  </a:lnTo>
                  <a:cubicBezTo>
                    <a:pt x="3985" y="1"/>
                    <a:pt x="3858" y="127"/>
                    <a:pt x="3858" y="282"/>
                  </a:cubicBezTo>
                  <a:lnTo>
                    <a:pt x="3858" y="977"/>
                  </a:lnTo>
                  <a:cubicBezTo>
                    <a:pt x="3458" y="1073"/>
                    <a:pt x="3077" y="1230"/>
                    <a:pt x="2727" y="1445"/>
                  </a:cubicBezTo>
                  <a:lnTo>
                    <a:pt x="2237" y="955"/>
                  </a:lnTo>
                  <a:cubicBezTo>
                    <a:pt x="2181" y="899"/>
                    <a:pt x="2108" y="871"/>
                    <a:pt x="2036" y="871"/>
                  </a:cubicBezTo>
                  <a:cubicBezTo>
                    <a:pt x="1964" y="871"/>
                    <a:pt x="1892" y="899"/>
                    <a:pt x="1837" y="955"/>
                  </a:cubicBezTo>
                  <a:lnTo>
                    <a:pt x="955" y="1835"/>
                  </a:lnTo>
                  <a:cubicBezTo>
                    <a:pt x="846" y="1944"/>
                    <a:pt x="846" y="2125"/>
                    <a:pt x="955" y="2234"/>
                  </a:cubicBezTo>
                  <a:lnTo>
                    <a:pt x="1448" y="2727"/>
                  </a:lnTo>
                  <a:cubicBezTo>
                    <a:pt x="1233" y="3075"/>
                    <a:pt x="1074" y="3458"/>
                    <a:pt x="979" y="3858"/>
                  </a:cubicBezTo>
                  <a:lnTo>
                    <a:pt x="284" y="3858"/>
                  </a:lnTo>
                  <a:cubicBezTo>
                    <a:pt x="283" y="3858"/>
                    <a:pt x="282" y="3858"/>
                    <a:pt x="281" y="3858"/>
                  </a:cubicBezTo>
                  <a:cubicBezTo>
                    <a:pt x="125" y="3858"/>
                    <a:pt x="1" y="3984"/>
                    <a:pt x="1" y="4139"/>
                  </a:cubicBezTo>
                  <a:lnTo>
                    <a:pt x="1" y="5384"/>
                  </a:lnTo>
                  <a:cubicBezTo>
                    <a:pt x="1" y="5539"/>
                    <a:pt x="128" y="5666"/>
                    <a:pt x="284" y="5666"/>
                  </a:cubicBezTo>
                  <a:lnTo>
                    <a:pt x="979" y="5666"/>
                  </a:lnTo>
                  <a:cubicBezTo>
                    <a:pt x="1074" y="6066"/>
                    <a:pt x="1233" y="6449"/>
                    <a:pt x="1448" y="6797"/>
                  </a:cubicBezTo>
                  <a:lnTo>
                    <a:pt x="955" y="7289"/>
                  </a:lnTo>
                  <a:cubicBezTo>
                    <a:pt x="846" y="7399"/>
                    <a:pt x="846" y="7577"/>
                    <a:pt x="955" y="7689"/>
                  </a:cubicBezTo>
                  <a:lnTo>
                    <a:pt x="1839" y="8569"/>
                  </a:lnTo>
                  <a:cubicBezTo>
                    <a:pt x="1894" y="8624"/>
                    <a:pt x="1966" y="8651"/>
                    <a:pt x="2038" y="8651"/>
                  </a:cubicBezTo>
                  <a:cubicBezTo>
                    <a:pt x="2110" y="8651"/>
                    <a:pt x="2182" y="8624"/>
                    <a:pt x="2237" y="8569"/>
                  </a:cubicBezTo>
                  <a:lnTo>
                    <a:pt x="2729" y="8076"/>
                  </a:lnTo>
                  <a:cubicBezTo>
                    <a:pt x="3077" y="8293"/>
                    <a:pt x="3460" y="8450"/>
                    <a:pt x="3860" y="8545"/>
                  </a:cubicBezTo>
                  <a:lnTo>
                    <a:pt x="3860" y="9242"/>
                  </a:lnTo>
                  <a:cubicBezTo>
                    <a:pt x="3860" y="9396"/>
                    <a:pt x="3987" y="9523"/>
                    <a:pt x="4142" y="9523"/>
                  </a:cubicBezTo>
                  <a:lnTo>
                    <a:pt x="5387" y="9523"/>
                  </a:lnTo>
                  <a:cubicBezTo>
                    <a:pt x="5542" y="9523"/>
                    <a:pt x="5668" y="9396"/>
                    <a:pt x="5668" y="9242"/>
                  </a:cubicBezTo>
                  <a:lnTo>
                    <a:pt x="5668" y="8547"/>
                  </a:lnTo>
                  <a:cubicBezTo>
                    <a:pt x="6068" y="8450"/>
                    <a:pt x="6449" y="8293"/>
                    <a:pt x="6799" y="8078"/>
                  </a:cubicBezTo>
                  <a:lnTo>
                    <a:pt x="7292" y="8569"/>
                  </a:lnTo>
                  <a:cubicBezTo>
                    <a:pt x="7347" y="8624"/>
                    <a:pt x="7419" y="8651"/>
                    <a:pt x="7491" y="8651"/>
                  </a:cubicBezTo>
                  <a:cubicBezTo>
                    <a:pt x="7563" y="8651"/>
                    <a:pt x="7635" y="8624"/>
                    <a:pt x="7689" y="8569"/>
                  </a:cubicBezTo>
                  <a:lnTo>
                    <a:pt x="8571" y="7689"/>
                  </a:lnTo>
                  <a:cubicBezTo>
                    <a:pt x="8681" y="7577"/>
                    <a:pt x="8681" y="7399"/>
                    <a:pt x="8571" y="7289"/>
                  </a:cubicBezTo>
                  <a:lnTo>
                    <a:pt x="8079" y="6797"/>
                  </a:lnTo>
                  <a:cubicBezTo>
                    <a:pt x="8294" y="6449"/>
                    <a:pt x="8453" y="6066"/>
                    <a:pt x="8547" y="5666"/>
                  </a:cubicBezTo>
                  <a:lnTo>
                    <a:pt x="9242" y="5666"/>
                  </a:lnTo>
                  <a:cubicBezTo>
                    <a:pt x="9399" y="5666"/>
                    <a:pt x="9526" y="5539"/>
                    <a:pt x="9526" y="5384"/>
                  </a:cubicBezTo>
                  <a:lnTo>
                    <a:pt x="9526" y="4139"/>
                  </a:lnTo>
                  <a:cubicBezTo>
                    <a:pt x="9526" y="3984"/>
                    <a:pt x="9401" y="3858"/>
                    <a:pt x="9246" y="3858"/>
                  </a:cubicBezTo>
                  <a:cubicBezTo>
                    <a:pt x="9244" y="3858"/>
                    <a:pt x="9243" y="3858"/>
                    <a:pt x="9242" y="3858"/>
                  </a:cubicBezTo>
                  <a:lnTo>
                    <a:pt x="8550" y="3858"/>
                  </a:lnTo>
                  <a:cubicBezTo>
                    <a:pt x="8453" y="3458"/>
                    <a:pt x="8296" y="3075"/>
                    <a:pt x="8081" y="2727"/>
                  </a:cubicBezTo>
                  <a:lnTo>
                    <a:pt x="8571" y="2234"/>
                  </a:lnTo>
                  <a:cubicBezTo>
                    <a:pt x="8681" y="2125"/>
                    <a:pt x="8681" y="1944"/>
                    <a:pt x="8571" y="1835"/>
                  </a:cubicBezTo>
                  <a:lnTo>
                    <a:pt x="7692" y="955"/>
                  </a:lnTo>
                  <a:cubicBezTo>
                    <a:pt x="7636" y="899"/>
                    <a:pt x="7563" y="871"/>
                    <a:pt x="7491" y="871"/>
                  </a:cubicBezTo>
                  <a:cubicBezTo>
                    <a:pt x="7419" y="871"/>
                    <a:pt x="7347" y="899"/>
                    <a:pt x="7292" y="955"/>
                  </a:cubicBezTo>
                  <a:lnTo>
                    <a:pt x="6799" y="1445"/>
                  </a:lnTo>
                  <a:cubicBezTo>
                    <a:pt x="6451" y="1230"/>
                    <a:pt x="6068" y="1073"/>
                    <a:pt x="5668" y="977"/>
                  </a:cubicBezTo>
                  <a:lnTo>
                    <a:pt x="5668" y="282"/>
                  </a:lnTo>
                  <a:cubicBezTo>
                    <a:pt x="5668" y="127"/>
                    <a:pt x="5544" y="1"/>
                    <a:pt x="5391" y="1"/>
                  </a:cubicBezTo>
                  <a:close/>
                </a:path>
              </a:pathLst>
            </a:custGeom>
            <a:solidFill>
              <a:srgbClr val="EBF5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62"/>
            <p:cNvSpPr/>
            <p:nvPr/>
          </p:nvSpPr>
          <p:spPr>
            <a:xfrm>
              <a:off x="1575525" y="1591200"/>
              <a:ext cx="94475" cy="72425"/>
            </a:xfrm>
            <a:custGeom>
              <a:rect b="b" l="l" r="r" t="t"/>
              <a:pathLst>
                <a:path extrusionOk="0" h="2897" w="3779">
                  <a:moveTo>
                    <a:pt x="2534" y="1"/>
                  </a:moveTo>
                  <a:cubicBezTo>
                    <a:pt x="2377" y="1"/>
                    <a:pt x="2250" y="127"/>
                    <a:pt x="2250" y="282"/>
                  </a:cubicBezTo>
                  <a:lnTo>
                    <a:pt x="2250" y="977"/>
                  </a:lnTo>
                  <a:cubicBezTo>
                    <a:pt x="1852" y="1073"/>
                    <a:pt x="1469" y="1230"/>
                    <a:pt x="1121" y="1445"/>
                  </a:cubicBezTo>
                  <a:lnTo>
                    <a:pt x="629" y="955"/>
                  </a:lnTo>
                  <a:cubicBezTo>
                    <a:pt x="574" y="899"/>
                    <a:pt x="502" y="871"/>
                    <a:pt x="430" y="871"/>
                  </a:cubicBezTo>
                  <a:cubicBezTo>
                    <a:pt x="357" y="871"/>
                    <a:pt x="285" y="899"/>
                    <a:pt x="229" y="955"/>
                  </a:cubicBezTo>
                  <a:lnTo>
                    <a:pt x="1" y="1183"/>
                  </a:lnTo>
                  <a:cubicBezTo>
                    <a:pt x="149" y="1589"/>
                    <a:pt x="431" y="1931"/>
                    <a:pt x="801" y="2153"/>
                  </a:cubicBezTo>
                  <a:cubicBezTo>
                    <a:pt x="930" y="2228"/>
                    <a:pt x="1009" y="2366"/>
                    <a:pt x="1009" y="2516"/>
                  </a:cubicBezTo>
                  <a:lnTo>
                    <a:pt x="1009" y="2897"/>
                  </a:lnTo>
                  <a:cubicBezTo>
                    <a:pt x="1523" y="2303"/>
                    <a:pt x="2259" y="1951"/>
                    <a:pt x="3041" y="1921"/>
                  </a:cubicBezTo>
                  <a:cubicBezTo>
                    <a:pt x="3572" y="1435"/>
                    <a:pt x="3779" y="689"/>
                    <a:pt x="3572" y="1"/>
                  </a:cubicBezTo>
                  <a:close/>
                </a:path>
              </a:pathLst>
            </a:custGeom>
            <a:solidFill>
              <a:srgbClr val="D1E8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62"/>
            <p:cNvSpPr/>
            <p:nvPr/>
          </p:nvSpPr>
          <p:spPr>
            <a:xfrm>
              <a:off x="1659500" y="1731125"/>
              <a:ext cx="42500" cy="50050"/>
            </a:xfrm>
            <a:custGeom>
              <a:rect b="b" l="l" r="r" t="t"/>
              <a:pathLst>
                <a:path extrusionOk="0" h="2002" w="1700">
                  <a:moveTo>
                    <a:pt x="895" y="0"/>
                  </a:moveTo>
                  <a:cubicBezTo>
                    <a:pt x="443" y="0"/>
                    <a:pt x="69" y="867"/>
                    <a:pt x="0" y="2002"/>
                  </a:cubicBezTo>
                  <a:cubicBezTo>
                    <a:pt x="430" y="1972"/>
                    <a:pt x="850" y="1843"/>
                    <a:pt x="1226" y="1626"/>
                  </a:cubicBezTo>
                  <a:cubicBezTo>
                    <a:pt x="1394" y="1527"/>
                    <a:pt x="1553" y="1411"/>
                    <a:pt x="1699" y="1280"/>
                  </a:cubicBezTo>
                  <a:cubicBezTo>
                    <a:pt x="1546" y="518"/>
                    <a:pt x="1243" y="0"/>
                    <a:pt x="895" y="0"/>
                  </a:cubicBezTo>
                  <a:close/>
                </a:path>
              </a:pathLst>
            </a:custGeom>
            <a:solidFill>
              <a:srgbClr val="EE5C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62"/>
            <p:cNvSpPr/>
            <p:nvPr/>
          </p:nvSpPr>
          <p:spPr>
            <a:xfrm>
              <a:off x="1665025" y="1731075"/>
              <a:ext cx="33675" cy="20275"/>
            </a:xfrm>
            <a:custGeom>
              <a:rect b="b" l="l" r="r" t="t"/>
              <a:pathLst>
                <a:path extrusionOk="0" h="811" w="1347">
                  <a:moveTo>
                    <a:pt x="672" y="0"/>
                  </a:moveTo>
                  <a:cubicBezTo>
                    <a:pt x="407" y="0"/>
                    <a:pt x="166" y="303"/>
                    <a:pt x="1" y="787"/>
                  </a:cubicBezTo>
                  <a:cubicBezTo>
                    <a:pt x="55" y="802"/>
                    <a:pt x="113" y="811"/>
                    <a:pt x="171" y="811"/>
                  </a:cubicBezTo>
                  <a:lnTo>
                    <a:pt x="1177" y="811"/>
                  </a:lnTo>
                  <a:cubicBezTo>
                    <a:pt x="1233" y="811"/>
                    <a:pt x="1291" y="802"/>
                    <a:pt x="1347" y="787"/>
                  </a:cubicBezTo>
                  <a:lnTo>
                    <a:pt x="1345" y="787"/>
                  </a:lnTo>
                  <a:cubicBezTo>
                    <a:pt x="1179" y="305"/>
                    <a:pt x="938" y="0"/>
                    <a:pt x="672" y="0"/>
                  </a:cubicBezTo>
                  <a:close/>
                </a:path>
              </a:pathLst>
            </a:custGeom>
            <a:solidFill>
              <a:srgbClr val="CD4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62"/>
            <p:cNvSpPr/>
            <p:nvPr/>
          </p:nvSpPr>
          <p:spPr>
            <a:xfrm>
              <a:off x="1673575" y="1756125"/>
              <a:ext cx="16575" cy="22600"/>
            </a:xfrm>
            <a:custGeom>
              <a:rect b="b" l="l" r="r" t="t"/>
              <a:pathLst>
                <a:path extrusionOk="0" h="904" w="663">
                  <a:moveTo>
                    <a:pt x="147" y="0"/>
                  </a:moveTo>
                  <a:cubicBezTo>
                    <a:pt x="67" y="0"/>
                    <a:pt x="1" y="65"/>
                    <a:pt x="3" y="144"/>
                  </a:cubicBezTo>
                  <a:lnTo>
                    <a:pt x="3" y="903"/>
                  </a:lnTo>
                  <a:cubicBezTo>
                    <a:pt x="233" y="839"/>
                    <a:pt x="454" y="746"/>
                    <a:pt x="663" y="626"/>
                  </a:cubicBezTo>
                  <a:lnTo>
                    <a:pt x="663" y="144"/>
                  </a:lnTo>
                  <a:cubicBezTo>
                    <a:pt x="663" y="65"/>
                    <a:pt x="596" y="0"/>
                    <a:pt x="517" y="0"/>
                  </a:cubicBezTo>
                  <a:close/>
                </a:path>
              </a:pathLst>
            </a:custGeom>
            <a:solidFill>
              <a:srgbClr val="F8BC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62"/>
            <p:cNvSpPr/>
            <p:nvPr/>
          </p:nvSpPr>
          <p:spPr>
            <a:xfrm>
              <a:off x="1567375" y="1545175"/>
              <a:ext cx="102200" cy="234450"/>
            </a:xfrm>
            <a:custGeom>
              <a:rect b="b" l="l" r="r" t="t"/>
              <a:pathLst>
                <a:path extrusionOk="0" h="9378" w="4088">
                  <a:moveTo>
                    <a:pt x="2390" y="1"/>
                  </a:moveTo>
                  <a:cubicBezTo>
                    <a:pt x="2283" y="1"/>
                    <a:pt x="2210" y="115"/>
                    <a:pt x="2262" y="212"/>
                  </a:cubicBezTo>
                  <a:lnTo>
                    <a:pt x="2840" y="1308"/>
                  </a:lnTo>
                  <a:cubicBezTo>
                    <a:pt x="2916" y="1450"/>
                    <a:pt x="2860" y="1624"/>
                    <a:pt x="2720" y="1700"/>
                  </a:cubicBezTo>
                  <a:lnTo>
                    <a:pt x="1561" y="2310"/>
                  </a:lnTo>
                  <a:cubicBezTo>
                    <a:pt x="1518" y="2332"/>
                    <a:pt x="1472" y="2343"/>
                    <a:pt x="1427" y="2343"/>
                  </a:cubicBezTo>
                  <a:cubicBezTo>
                    <a:pt x="1323" y="2343"/>
                    <a:pt x="1223" y="2287"/>
                    <a:pt x="1172" y="2188"/>
                  </a:cubicBezTo>
                  <a:lnTo>
                    <a:pt x="615" y="1132"/>
                  </a:lnTo>
                  <a:cubicBezTo>
                    <a:pt x="587" y="1080"/>
                    <a:pt x="537" y="1054"/>
                    <a:pt x="487" y="1054"/>
                  </a:cubicBezTo>
                  <a:cubicBezTo>
                    <a:pt x="431" y="1054"/>
                    <a:pt x="376" y="1085"/>
                    <a:pt x="353" y="1145"/>
                  </a:cubicBezTo>
                  <a:cubicBezTo>
                    <a:pt x="0" y="2007"/>
                    <a:pt x="329" y="2996"/>
                    <a:pt x="1127" y="3473"/>
                  </a:cubicBezTo>
                  <a:cubicBezTo>
                    <a:pt x="1256" y="3549"/>
                    <a:pt x="1333" y="3686"/>
                    <a:pt x="1335" y="3835"/>
                  </a:cubicBezTo>
                  <a:lnTo>
                    <a:pt x="1335" y="8470"/>
                  </a:lnTo>
                  <a:cubicBezTo>
                    <a:pt x="1731" y="8926"/>
                    <a:pt x="2262" y="9242"/>
                    <a:pt x="2853" y="9378"/>
                  </a:cubicBezTo>
                  <a:lnTo>
                    <a:pt x="2853" y="3833"/>
                  </a:lnTo>
                  <a:cubicBezTo>
                    <a:pt x="2853" y="3684"/>
                    <a:pt x="2933" y="3547"/>
                    <a:pt x="3062" y="3469"/>
                  </a:cubicBezTo>
                  <a:cubicBezTo>
                    <a:pt x="3735" y="3065"/>
                    <a:pt x="4088" y="2284"/>
                    <a:pt x="3943" y="1513"/>
                  </a:cubicBezTo>
                  <a:cubicBezTo>
                    <a:pt x="3799" y="739"/>
                    <a:pt x="3191" y="137"/>
                    <a:pt x="2417" y="3"/>
                  </a:cubicBezTo>
                  <a:cubicBezTo>
                    <a:pt x="2408" y="2"/>
                    <a:pt x="2399" y="1"/>
                    <a:pt x="2390" y="1"/>
                  </a:cubicBezTo>
                  <a:close/>
                </a:path>
              </a:pathLst>
            </a:custGeom>
            <a:solidFill>
              <a:srgbClr val="C4C5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62"/>
            <p:cNvSpPr/>
            <p:nvPr/>
          </p:nvSpPr>
          <p:spPr>
            <a:xfrm>
              <a:off x="1673625" y="1631975"/>
              <a:ext cx="16525" cy="104375"/>
            </a:xfrm>
            <a:custGeom>
              <a:rect b="b" l="l" r="r" t="t"/>
              <a:pathLst>
                <a:path extrusionOk="0" h="4175" w="661">
                  <a:moveTo>
                    <a:pt x="331" y="0"/>
                  </a:moveTo>
                  <a:cubicBezTo>
                    <a:pt x="295" y="0"/>
                    <a:pt x="259" y="19"/>
                    <a:pt x="240" y="55"/>
                  </a:cubicBezTo>
                  <a:lnTo>
                    <a:pt x="78" y="361"/>
                  </a:lnTo>
                  <a:cubicBezTo>
                    <a:pt x="27" y="459"/>
                    <a:pt x="1" y="569"/>
                    <a:pt x="1" y="681"/>
                  </a:cubicBezTo>
                  <a:lnTo>
                    <a:pt x="1" y="4175"/>
                  </a:lnTo>
                  <a:lnTo>
                    <a:pt x="661" y="4175"/>
                  </a:lnTo>
                  <a:lnTo>
                    <a:pt x="661" y="681"/>
                  </a:lnTo>
                  <a:cubicBezTo>
                    <a:pt x="661" y="569"/>
                    <a:pt x="635" y="459"/>
                    <a:pt x="581" y="361"/>
                  </a:cubicBezTo>
                  <a:lnTo>
                    <a:pt x="420" y="55"/>
                  </a:lnTo>
                  <a:cubicBezTo>
                    <a:pt x="402" y="19"/>
                    <a:pt x="366" y="0"/>
                    <a:pt x="331" y="0"/>
                  </a:cubicBezTo>
                  <a:close/>
                </a:path>
              </a:pathLst>
            </a:custGeom>
            <a:solidFill>
              <a:srgbClr val="C4C5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62"/>
            <p:cNvSpPr/>
            <p:nvPr/>
          </p:nvSpPr>
          <p:spPr>
            <a:xfrm>
              <a:off x="1661750" y="1727625"/>
              <a:ext cx="40175" cy="15075"/>
            </a:xfrm>
            <a:custGeom>
              <a:rect b="b" l="l" r="r" t="t"/>
              <a:pathLst>
                <a:path extrusionOk="0" h="603" w="1607">
                  <a:moveTo>
                    <a:pt x="302" y="0"/>
                  </a:moveTo>
                  <a:cubicBezTo>
                    <a:pt x="136" y="0"/>
                    <a:pt x="1" y="134"/>
                    <a:pt x="1" y="302"/>
                  </a:cubicBezTo>
                  <a:cubicBezTo>
                    <a:pt x="1" y="467"/>
                    <a:pt x="136" y="600"/>
                    <a:pt x="302" y="603"/>
                  </a:cubicBezTo>
                  <a:lnTo>
                    <a:pt x="1306" y="603"/>
                  </a:lnTo>
                  <a:cubicBezTo>
                    <a:pt x="1471" y="600"/>
                    <a:pt x="1607" y="467"/>
                    <a:pt x="1607" y="302"/>
                  </a:cubicBezTo>
                  <a:cubicBezTo>
                    <a:pt x="1607" y="134"/>
                    <a:pt x="1471" y="0"/>
                    <a:pt x="1306" y="0"/>
                  </a:cubicBezTo>
                  <a:close/>
                </a:path>
              </a:pathLst>
            </a:custGeom>
            <a:solidFill>
              <a:srgbClr val="EBF5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62"/>
            <p:cNvSpPr/>
            <p:nvPr/>
          </p:nvSpPr>
          <p:spPr>
            <a:xfrm>
              <a:off x="1617075" y="1665450"/>
              <a:ext cx="7250" cy="84175"/>
            </a:xfrm>
            <a:custGeom>
              <a:rect b="b" l="l" r="r" t="t"/>
              <a:pathLst>
                <a:path extrusionOk="0" h="3367" w="290">
                  <a:moveTo>
                    <a:pt x="145" y="0"/>
                  </a:moveTo>
                  <a:cubicBezTo>
                    <a:pt x="73" y="0"/>
                    <a:pt x="1" y="48"/>
                    <a:pt x="1" y="144"/>
                  </a:cubicBezTo>
                  <a:lnTo>
                    <a:pt x="1" y="3223"/>
                  </a:lnTo>
                  <a:cubicBezTo>
                    <a:pt x="1" y="3302"/>
                    <a:pt x="66" y="3367"/>
                    <a:pt x="145" y="3367"/>
                  </a:cubicBezTo>
                  <a:cubicBezTo>
                    <a:pt x="225" y="3367"/>
                    <a:pt x="289" y="3302"/>
                    <a:pt x="289" y="3223"/>
                  </a:cubicBezTo>
                  <a:lnTo>
                    <a:pt x="289" y="144"/>
                  </a:lnTo>
                  <a:cubicBezTo>
                    <a:pt x="289" y="48"/>
                    <a:pt x="217" y="0"/>
                    <a:pt x="145" y="0"/>
                  </a:cubicBezTo>
                  <a:close/>
                </a:path>
              </a:pathLst>
            </a:custGeom>
            <a:solidFill>
              <a:srgbClr val="CD4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62"/>
            <p:cNvSpPr/>
            <p:nvPr/>
          </p:nvSpPr>
          <p:spPr>
            <a:xfrm>
              <a:off x="1673800" y="1557650"/>
              <a:ext cx="22925" cy="21100"/>
            </a:xfrm>
            <a:custGeom>
              <a:rect b="b" l="l" r="r" t="t"/>
              <a:pathLst>
                <a:path extrusionOk="0" h="844" w="917">
                  <a:moveTo>
                    <a:pt x="452" y="289"/>
                  </a:moveTo>
                  <a:cubicBezTo>
                    <a:pt x="488" y="289"/>
                    <a:pt x="521" y="304"/>
                    <a:pt x="546" y="328"/>
                  </a:cubicBezTo>
                  <a:cubicBezTo>
                    <a:pt x="641" y="425"/>
                    <a:pt x="553" y="557"/>
                    <a:pt x="450" y="557"/>
                  </a:cubicBezTo>
                  <a:cubicBezTo>
                    <a:pt x="419" y="557"/>
                    <a:pt x="387" y="545"/>
                    <a:pt x="357" y="517"/>
                  </a:cubicBezTo>
                  <a:cubicBezTo>
                    <a:pt x="278" y="431"/>
                    <a:pt x="336" y="291"/>
                    <a:pt x="452" y="289"/>
                  </a:cubicBezTo>
                  <a:close/>
                  <a:moveTo>
                    <a:pt x="454" y="1"/>
                  </a:moveTo>
                  <a:cubicBezTo>
                    <a:pt x="399" y="1"/>
                    <a:pt x="344" y="11"/>
                    <a:pt x="291" y="33"/>
                  </a:cubicBezTo>
                  <a:cubicBezTo>
                    <a:pt x="106" y="108"/>
                    <a:pt x="0" y="306"/>
                    <a:pt x="39" y="504"/>
                  </a:cubicBezTo>
                  <a:cubicBezTo>
                    <a:pt x="78" y="702"/>
                    <a:pt x="252" y="844"/>
                    <a:pt x="452" y="844"/>
                  </a:cubicBezTo>
                  <a:cubicBezTo>
                    <a:pt x="564" y="844"/>
                    <a:pt x="671" y="801"/>
                    <a:pt x="751" y="721"/>
                  </a:cubicBezTo>
                  <a:cubicBezTo>
                    <a:pt x="893" y="579"/>
                    <a:pt x="916" y="356"/>
                    <a:pt x="805" y="188"/>
                  </a:cubicBezTo>
                  <a:cubicBezTo>
                    <a:pt x="724" y="68"/>
                    <a:pt x="591" y="1"/>
                    <a:pt x="454" y="1"/>
                  </a:cubicBezTo>
                  <a:close/>
                </a:path>
              </a:pathLst>
            </a:custGeom>
            <a:solidFill>
              <a:srgbClr val="CD4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62"/>
            <p:cNvSpPr/>
            <p:nvPr/>
          </p:nvSpPr>
          <p:spPr>
            <a:xfrm>
              <a:off x="1515600" y="1746850"/>
              <a:ext cx="22925" cy="21125"/>
            </a:xfrm>
            <a:custGeom>
              <a:rect b="b" l="l" r="r" t="t"/>
              <a:pathLst>
                <a:path extrusionOk="0" h="845" w="917">
                  <a:moveTo>
                    <a:pt x="454" y="289"/>
                  </a:moveTo>
                  <a:cubicBezTo>
                    <a:pt x="489" y="289"/>
                    <a:pt x="523" y="304"/>
                    <a:pt x="547" y="328"/>
                  </a:cubicBezTo>
                  <a:cubicBezTo>
                    <a:pt x="637" y="419"/>
                    <a:pt x="565" y="559"/>
                    <a:pt x="456" y="559"/>
                  </a:cubicBezTo>
                  <a:cubicBezTo>
                    <a:pt x="438" y="559"/>
                    <a:pt x="420" y="555"/>
                    <a:pt x="401" y="547"/>
                  </a:cubicBezTo>
                  <a:cubicBezTo>
                    <a:pt x="265" y="491"/>
                    <a:pt x="306" y="289"/>
                    <a:pt x="454" y="289"/>
                  </a:cubicBezTo>
                  <a:close/>
                  <a:moveTo>
                    <a:pt x="455" y="1"/>
                  </a:moveTo>
                  <a:cubicBezTo>
                    <a:pt x="400" y="1"/>
                    <a:pt x="345" y="12"/>
                    <a:pt x="293" y="33"/>
                  </a:cubicBezTo>
                  <a:cubicBezTo>
                    <a:pt x="106" y="111"/>
                    <a:pt x="1" y="307"/>
                    <a:pt x="39" y="504"/>
                  </a:cubicBezTo>
                  <a:cubicBezTo>
                    <a:pt x="78" y="702"/>
                    <a:pt x="252" y="844"/>
                    <a:pt x="454" y="844"/>
                  </a:cubicBezTo>
                  <a:cubicBezTo>
                    <a:pt x="566" y="844"/>
                    <a:pt x="671" y="801"/>
                    <a:pt x="751" y="722"/>
                  </a:cubicBezTo>
                  <a:cubicBezTo>
                    <a:pt x="893" y="580"/>
                    <a:pt x="917" y="356"/>
                    <a:pt x="805" y="188"/>
                  </a:cubicBezTo>
                  <a:cubicBezTo>
                    <a:pt x="725" y="68"/>
                    <a:pt x="592" y="1"/>
                    <a:pt x="455" y="1"/>
                  </a:cubicBezTo>
                  <a:close/>
                </a:path>
              </a:pathLst>
            </a:custGeom>
            <a:solidFill>
              <a:srgbClr val="859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62"/>
            <p:cNvSpPr/>
            <p:nvPr/>
          </p:nvSpPr>
          <p:spPr>
            <a:xfrm>
              <a:off x="1770225" y="1748850"/>
              <a:ext cx="22925" cy="21150"/>
            </a:xfrm>
            <a:custGeom>
              <a:rect b="b" l="l" r="r" t="t"/>
              <a:pathLst>
                <a:path extrusionOk="0" h="846" w="917">
                  <a:moveTo>
                    <a:pt x="452" y="291"/>
                  </a:moveTo>
                  <a:cubicBezTo>
                    <a:pt x="489" y="291"/>
                    <a:pt x="521" y="304"/>
                    <a:pt x="547" y="330"/>
                  </a:cubicBezTo>
                  <a:cubicBezTo>
                    <a:pt x="636" y="417"/>
                    <a:pt x="563" y="556"/>
                    <a:pt x="456" y="556"/>
                  </a:cubicBezTo>
                  <a:cubicBezTo>
                    <a:pt x="439" y="556"/>
                    <a:pt x="421" y="552"/>
                    <a:pt x="403" y="545"/>
                  </a:cubicBezTo>
                  <a:cubicBezTo>
                    <a:pt x="267" y="491"/>
                    <a:pt x="308" y="291"/>
                    <a:pt x="452" y="291"/>
                  </a:cubicBezTo>
                  <a:close/>
                  <a:moveTo>
                    <a:pt x="452" y="1"/>
                  </a:moveTo>
                  <a:cubicBezTo>
                    <a:pt x="398" y="1"/>
                    <a:pt x="344" y="11"/>
                    <a:pt x="291" y="33"/>
                  </a:cubicBezTo>
                  <a:cubicBezTo>
                    <a:pt x="106" y="110"/>
                    <a:pt x="1" y="308"/>
                    <a:pt x="39" y="506"/>
                  </a:cubicBezTo>
                  <a:cubicBezTo>
                    <a:pt x="78" y="702"/>
                    <a:pt x="252" y="846"/>
                    <a:pt x="452" y="846"/>
                  </a:cubicBezTo>
                  <a:cubicBezTo>
                    <a:pt x="564" y="846"/>
                    <a:pt x="672" y="801"/>
                    <a:pt x="751" y="721"/>
                  </a:cubicBezTo>
                  <a:cubicBezTo>
                    <a:pt x="893" y="579"/>
                    <a:pt x="917" y="356"/>
                    <a:pt x="805" y="188"/>
                  </a:cubicBezTo>
                  <a:cubicBezTo>
                    <a:pt x="724" y="69"/>
                    <a:pt x="591" y="1"/>
                    <a:pt x="452" y="1"/>
                  </a:cubicBezTo>
                  <a:close/>
                </a:path>
              </a:pathLst>
            </a:custGeom>
            <a:solidFill>
              <a:srgbClr val="859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62"/>
            <p:cNvSpPr/>
            <p:nvPr/>
          </p:nvSpPr>
          <p:spPr>
            <a:xfrm>
              <a:off x="1696800" y="1580300"/>
              <a:ext cx="19475" cy="19475"/>
            </a:xfrm>
            <a:custGeom>
              <a:rect b="b" l="l" r="r" t="t"/>
              <a:pathLst>
                <a:path extrusionOk="0" h="779" w="779">
                  <a:moveTo>
                    <a:pt x="390" y="0"/>
                  </a:moveTo>
                  <a:cubicBezTo>
                    <a:pt x="308" y="0"/>
                    <a:pt x="241" y="69"/>
                    <a:pt x="246" y="151"/>
                  </a:cubicBezTo>
                  <a:lnTo>
                    <a:pt x="246" y="245"/>
                  </a:lnTo>
                  <a:lnTo>
                    <a:pt x="151" y="245"/>
                  </a:lnTo>
                  <a:cubicBezTo>
                    <a:pt x="149" y="245"/>
                    <a:pt x="146" y="245"/>
                    <a:pt x="144" y="245"/>
                  </a:cubicBezTo>
                  <a:cubicBezTo>
                    <a:pt x="65" y="245"/>
                    <a:pt x="1" y="310"/>
                    <a:pt x="1" y="389"/>
                  </a:cubicBezTo>
                  <a:cubicBezTo>
                    <a:pt x="1" y="468"/>
                    <a:pt x="65" y="533"/>
                    <a:pt x="144" y="533"/>
                  </a:cubicBezTo>
                  <a:cubicBezTo>
                    <a:pt x="146" y="533"/>
                    <a:pt x="149" y="533"/>
                    <a:pt x="151" y="533"/>
                  </a:cubicBezTo>
                  <a:lnTo>
                    <a:pt x="246" y="533"/>
                  </a:lnTo>
                  <a:lnTo>
                    <a:pt x="246" y="628"/>
                  </a:lnTo>
                  <a:cubicBezTo>
                    <a:pt x="241" y="710"/>
                    <a:pt x="308" y="778"/>
                    <a:pt x="390" y="778"/>
                  </a:cubicBezTo>
                  <a:cubicBezTo>
                    <a:pt x="471" y="778"/>
                    <a:pt x="538" y="710"/>
                    <a:pt x="534" y="628"/>
                  </a:cubicBezTo>
                  <a:lnTo>
                    <a:pt x="534" y="533"/>
                  </a:lnTo>
                  <a:lnTo>
                    <a:pt x="628" y="533"/>
                  </a:lnTo>
                  <a:cubicBezTo>
                    <a:pt x="631" y="533"/>
                    <a:pt x="633" y="533"/>
                    <a:pt x="636" y="533"/>
                  </a:cubicBezTo>
                  <a:cubicBezTo>
                    <a:pt x="714" y="533"/>
                    <a:pt x="779" y="468"/>
                    <a:pt x="779" y="389"/>
                  </a:cubicBezTo>
                  <a:cubicBezTo>
                    <a:pt x="779" y="310"/>
                    <a:pt x="714" y="245"/>
                    <a:pt x="636" y="245"/>
                  </a:cubicBezTo>
                  <a:cubicBezTo>
                    <a:pt x="633" y="245"/>
                    <a:pt x="631" y="245"/>
                    <a:pt x="628" y="245"/>
                  </a:cubicBezTo>
                  <a:lnTo>
                    <a:pt x="534" y="245"/>
                  </a:lnTo>
                  <a:lnTo>
                    <a:pt x="534" y="151"/>
                  </a:lnTo>
                  <a:cubicBezTo>
                    <a:pt x="538" y="69"/>
                    <a:pt x="471" y="0"/>
                    <a:pt x="390" y="0"/>
                  </a:cubicBezTo>
                  <a:close/>
                </a:path>
              </a:pathLst>
            </a:custGeom>
            <a:solidFill>
              <a:srgbClr val="859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62"/>
            <p:cNvSpPr/>
            <p:nvPr/>
          </p:nvSpPr>
          <p:spPr>
            <a:xfrm>
              <a:off x="1759325" y="1778225"/>
              <a:ext cx="19475" cy="19150"/>
            </a:xfrm>
            <a:custGeom>
              <a:rect b="b" l="l" r="r" t="t"/>
              <a:pathLst>
                <a:path extrusionOk="0" h="766" w="779">
                  <a:moveTo>
                    <a:pt x="390" y="1"/>
                  </a:moveTo>
                  <a:cubicBezTo>
                    <a:pt x="318" y="1"/>
                    <a:pt x="245" y="49"/>
                    <a:pt x="245" y="146"/>
                  </a:cubicBezTo>
                  <a:lnTo>
                    <a:pt x="245" y="238"/>
                  </a:lnTo>
                  <a:lnTo>
                    <a:pt x="153" y="238"/>
                  </a:lnTo>
                  <a:cubicBezTo>
                    <a:pt x="151" y="238"/>
                    <a:pt x="150" y="238"/>
                    <a:pt x="149" y="238"/>
                  </a:cubicBezTo>
                  <a:cubicBezTo>
                    <a:pt x="67" y="238"/>
                    <a:pt x="0" y="302"/>
                    <a:pt x="0" y="382"/>
                  </a:cubicBezTo>
                  <a:cubicBezTo>
                    <a:pt x="0" y="465"/>
                    <a:pt x="67" y="529"/>
                    <a:pt x="149" y="529"/>
                  </a:cubicBezTo>
                  <a:cubicBezTo>
                    <a:pt x="150" y="529"/>
                    <a:pt x="151" y="529"/>
                    <a:pt x="153" y="529"/>
                  </a:cubicBezTo>
                  <a:lnTo>
                    <a:pt x="245" y="529"/>
                  </a:lnTo>
                  <a:lnTo>
                    <a:pt x="245" y="621"/>
                  </a:lnTo>
                  <a:cubicBezTo>
                    <a:pt x="245" y="701"/>
                    <a:pt x="310" y="765"/>
                    <a:pt x="389" y="765"/>
                  </a:cubicBezTo>
                  <a:cubicBezTo>
                    <a:pt x="471" y="765"/>
                    <a:pt x="536" y="701"/>
                    <a:pt x="536" y="621"/>
                  </a:cubicBezTo>
                  <a:lnTo>
                    <a:pt x="536" y="529"/>
                  </a:lnTo>
                  <a:lnTo>
                    <a:pt x="628" y="529"/>
                  </a:lnTo>
                  <a:cubicBezTo>
                    <a:pt x="629" y="529"/>
                    <a:pt x="631" y="529"/>
                    <a:pt x="632" y="529"/>
                  </a:cubicBezTo>
                  <a:cubicBezTo>
                    <a:pt x="712" y="529"/>
                    <a:pt x="779" y="465"/>
                    <a:pt x="779" y="382"/>
                  </a:cubicBezTo>
                  <a:cubicBezTo>
                    <a:pt x="779" y="302"/>
                    <a:pt x="712" y="238"/>
                    <a:pt x="632" y="238"/>
                  </a:cubicBezTo>
                  <a:cubicBezTo>
                    <a:pt x="631" y="238"/>
                    <a:pt x="629" y="238"/>
                    <a:pt x="628" y="238"/>
                  </a:cubicBezTo>
                  <a:lnTo>
                    <a:pt x="536" y="238"/>
                  </a:lnTo>
                  <a:lnTo>
                    <a:pt x="536" y="146"/>
                  </a:lnTo>
                  <a:cubicBezTo>
                    <a:pt x="536" y="49"/>
                    <a:pt x="463" y="1"/>
                    <a:pt x="390" y="1"/>
                  </a:cubicBezTo>
                  <a:close/>
                </a:path>
              </a:pathLst>
            </a:custGeom>
            <a:solidFill>
              <a:srgbClr val="CAE4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62"/>
            <p:cNvSpPr/>
            <p:nvPr/>
          </p:nvSpPr>
          <p:spPr>
            <a:xfrm>
              <a:off x="1531775" y="1541575"/>
              <a:ext cx="245300" cy="291375"/>
            </a:xfrm>
            <a:custGeom>
              <a:rect b="b" l="l" r="r" t="t"/>
              <a:pathLst>
                <a:path extrusionOk="0" h="11655" w="9812">
                  <a:moveTo>
                    <a:pt x="6004" y="3809"/>
                  </a:moveTo>
                  <a:lnTo>
                    <a:pt x="6126" y="4043"/>
                  </a:lnTo>
                  <a:cubicBezTo>
                    <a:pt x="6167" y="4121"/>
                    <a:pt x="6189" y="4207"/>
                    <a:pt x="6189" y="4295"/>
                  </a:cubicBezTo>
                  <a:lnTo>
                    <a:pt x="6189" y="7296"/>
                  </a:lnTo>
                  <a:lnTo>
                    <a:pt x="5819" y="7296"/>
                  </a:lnTo>
                  <a:lnTo>
                    <a:pt x="5819" y="4295"/>
                  </a:lnTo>
                  <a:cubicBezTo>
                    <a:pt x="5819" y="4207"/>
                    <a:pt x="5840" y="4121"/>
                    <a:pt x="5881" y="4043"/>
                  </a:cubicBezTo>
                  <a:lnTo>
                    <a:pt x="6004" y="3809"/>
                  </a:lnTo>
                  <a:close/>
                  <a:moveTo>
                    <a:pt x="6507" y="7587"/>
                  </a:moveTo>
                  <a:cubicBezTo>
                    <a:pt x="6593" y="7587"/>
                    <a:pt x="6662" y="7655"/>
                    <a:pt x="6662" y="7744"/>
                  </a:cubicBezTo>
                  <a:cubicBezTo>
                    <a:pt x="6662" y="7830"/>
                    <a:pt x="6593" y="7898"/>
                    <a:pt x="6507" y="7898"/>
                  </a:cubicBezTo>
                  <a:lnTo>
                    <a:pt x="5501" y="7898"/>
                  </a:lnTo>
                  <a:cubicBezTo>
                    <a:pt x="5415" y="7898"/>
                    <a:pt x="5344" y="7830"/>
                    <a:pt x="5344" y="7744"/>
                  </a:cubicBezTo>
                  <a:cubicBezTo>
                    <a:pt x="5344" y="7655"/>
                    <a:pt x="5415" y="7587"/>
                    <a:pt x="5501" y="7587"/>
                  </a:cubicBezTo>
                  <a:close/>
                  <a:moveTo>
                    <a:pt x="2615" y="5318"/>
                  </a:moveTo>
                  <a:lnTo>
                    <a:pt x="2615" y="8174"/>
                  </a:lnTo>
                  <a:cubicBezTo>
                    <a:pt x="2069" y="7301"/>
                    <a:pt x="2069" y="6191"/>
                    <a:pt x="2615" y="5318"/>
                  </a:cubicBezTo>
                  <a:close/>
                  <a:moveTo>
                    <a:pt x="6479" y="4553"/>
                  </a:moveTo>
                  <a:cubicBezTo>
                    <a:pt x="7191" y="5056"/>
                    <a:pt x="7612" y="5875"/>
                    <a:pt x="7608" y="6746"/>
                  </a:cubicBezTo>
                  <a:lnTo>
                    <a:pt x="7606" y="6746"/>
                  </a:lnTo>
                  <a:cubicBezTo>
                    <a:pt x="7606" y="7425"/>
                    <a:pt x="7350" y="8079"/>
                    <a:pt x="6890" y="8576"/>
                  </a:cubicBezTo>
                  <a:cubicBezTo>
                    <a:pt x="6851" y="8421"/>
                    <a:pt x="6799" y="8270"/>
                    <a:pt x="6737" y="8122"/>
                  </a:cubicBezTo>
                  <a:cubicBezTo>
                    <a:pt x="6907" y="8019"/>
                    <a:pt x="6989" y="7814"/>
                    <a:pt x="6935" y="7623"/>
                  </a:cubicBezTo>
                  <a:cubicBezTo>
                    <a:pt x="6881" y="7430"/>
                    <a:pt x="6705" y="7296"/>
                    <a:pt x="6507" y="7296"/>
                  </a:cubicBezTo>
                  <a:lnTo>
                    <a:pt x="6479" y="7296"/>
                  </a:lnTo>
                  <a:lnTo>
                    <a:pt x="6479" y="4553"/>
                  </a:lnTo>
                  <a:close/>
                  <a:moveTo>
                    <a:pt x="6449" y="8189"/>
                  </a:moveTo>
                  <a:cubicBezTo>
                    <a:pt x="6537" y="8386"/>
                    <a:pt x="6604" y="8593"/>
                    <a:pt x="6649" y="8806"/>
                  </a:cubicBezTo>
                  <a:cubicBezTo>
                    <a:pt x="6255" y="9139"/>
                    <a:pt x="5776" y="9354"/>
                    <a:pt x="5266" y="9423"/>
                  </a:cubicBezTo>
                  <a:cubicBezTo>
                    <a:pt x="5309" y="8937"/>
                    <a:pt x="5413" y="8505"/>
                    <a:pt x="5559" y="8189"/>
                  </a:cubicBezTo>
                  <a:close/>
                  <a:moveTo>
                    <a:pt x="3817" y="291"/>
                  </a:moveTo>
                  <a:cubicBezTo>
                    <a:pt x="4531" y="416"/>
                    <a:pt x="5094" y="971"/>
                    <a:pt x="5226" y="1685"/>
                  </a:cubicBezTo>
                  <a:cubicBezTo>
                    <a:pt x="5359" y="2398"/>
                    <a:pt x="5034" y="3119"/>
                    <a:pt x="4411" y="3491"/>
                  </a:cubicBezTo>
                  <a:cubicBezTo>
                    <a:pt x="4239" y="3594"/>
                    <a:pt x="4133" y="3779"/>
                    <a:pt x="4133" y="3979"/>
                  </a:cubicBezTo>
                  <a:lnTo>
                    <a:pt x="4133" y="8634"/>
                  </a:lnTo>
                  <a:cubicBezTo>
                    <a:pt x="4129" y="8715"/>
                    <a:pt x="4196" y="8784"/>
                    <a:pt x="4277" y="8784"/>
                  </a:cubicBezTo>
                  <a:cubicBezTo>
                    <a:pt x="4359" y="8784"/>
                    <a:pt x="4426" y="8715"/>
                    <a:pt x="4421" y="8634"/>
                  </a:cubicBezTo>
                  <a:lnTo>
                    <a:pt x="4421" y="4093"/>
                  </a:lnTo>
                  <a:cubicBezTo>
                    <a:pt x="4583" y="4063"/>
                    <a:pt x="4747" y="4048"/>
                    <a:pt x="4910" y="4048"/>
                  </a:cubicBezTo>
                  <a:cubicBezTo>
                    <a:pt x="5124" y="4048"/>
                    <a:pt x="5338" y="4074"/>
                    <a:pt x="5548" y="4125"/>
                  </a:cubicBezTo>
                  <a:cubicBezTo>
                    <a:pt x="5535" y="4181"/>
                    <a:pt x="5529" y="4239"/>
                    <a:pt x="5529" y="4297"/>
                  </a:cubicBezTo>
                  <a:lnTo>
                    <a:pt x="5529" y="7296"/>
                  </a:lnTo>
                  <a:lnTo>
                    <a:pt x="5503" y="7296"/>
                  </a:lnTo>
                  <a:cubicBezTo>
                    <a:pt x="5051" y="7296"/>
                    <a:pt x="4886" y="7890"/>
                    <a:pt x="5271" y="8122"/>
                  </a:cubicBezTo>
                  <a:cubicBezTo>
                    <a:pt x="5120" y="8475"/>
                    <a:pt x="5017" y="8935"/>
                    <a:pt x="4974" y="9446"/>
                  </a:cubicBezTo>
                  <a:lnTo>
                    <a:pt x="4907" y="9446"/>
                  </a:lnTo>
                  <a:cubicBezTo>
                    <a:pt x="4144" y="9446"/>
                    <a:pt x="3417" y="9122"/>
                    <a:pt x="2906" y="8556"/>
                  </a:cubicBezTo>
                  <a:lnTo>
                    <a:pt x="2906" y="3979"/>
                  </a:lnTo>
                  <a:cubicBezTo>
                    <a:pt x="2903" y="3779"/>
                    <a:pt x="2798" y="3594"/>
                    <a:pt x="2626" y="3493"/>
                  </a:cubicBezTo>
                  <a:cubicBezTo>
                    <a:pt x="1889" y="3050"/>
                    <a:pt x="1583" y="2136"/>
                    <a:pt x="1910" y="1343"/>
                  </a:cubicBezTo>
                  <a:lnTo>
                    <a:pt x="1910" y="1343"/>
                  </a:lnTo>
                  <a:lnTo>
                    <a:pt x="2467" y="2401"/>
                  </a:lnTo>
                  <a:cubicBezTo>
                    <a:pt x="2545" y="2547"/>
                    <a:pt x="2695" y="2631"/>
                    <a:pt x="2851" y="2631"/>
                  </a:cubicBezTo>
                  <a:cubicBezTo>
                    <a:pt x="2919" y="2631"/>
                    <a:pt x="2988" y="2615"/>
                    <a:pt x="3052" y="2581"/>
                  </a:cubicBezTo>
                  <a:lnTo>
                    <a:pt x="4211" y="1970"/>
                  </a:lnTo>
                  <a:cubicBezTo>
                    <a:pt x="4421" y="1859"/>
                    <a:pt x="4503" y="1599"/>
                    <a:pt x="4393" y="1388"/>
                  </a:cubicBezTo>
                  <a:lnTo>
                    <a:pt x="3817" y="291"/>
                  </a:lnTo>
                  <a:close/>
                  <a:moveTo>
                    <a:pt x="3811" y="1"/>
                  </a:moveTo>
                  <a:cubicBezTo>
                    <a:pt x="3601" y="1"/>
                    <a:pt x="3454" y="227"/>
                    <a:pt x="3557" y="425"/>
                  </a:cubicBezTo>
                  <a:lnTo>
                    <a:pt x="4135" y="1521"/>
                  </a:lnTo>
                  <a:cubicBezTo>
                    <a:pt x="4174" y="1592"/>
                    <a:pt x="4146" y="1678"/>
                    <a:pt x="4075" y="1717"/>
                  </a:cubicBezTo>
                  <a:lnTo>
                    <a:pt x="2918" y="2327"/>
                  </a:lnTo>
                  <a:cubicBezTo>
                    <a:pt x="2897" y="2338"/>
                    <a:pt x="2875" y="2343"/>
                    <a:pt x="2852" y="2343"/>
                  </a:cubicBezTo>
                  <a:cubicBezTo>
                    <a:pt x="2800" y="2343"/>
                    <a:pt x="2748" y="2315"/>
                    <a:pt x="2723" y="2265"/>
                  </a:cubicBezTo>
                  <a:lnTo>
                    <a:pt x="2166" y="1209"/>
                  </a:lnTo>
                  <a:cubicBezTo>
                    <a:pt x="2112" y="1106"/>
                    <a:pt x="2012" y="1056"/>
                    <a:pt x="1913" y="1056"/>
                  </a:cubicBezTo>
                  <a:cubicBezTo>
                    <a:pt x="1802" y="1056"/>
                    <a:pt x="1692" y="1118"/>
                    <a:pt x="1643" y="1237"/>
                  </a:cubicBezTo>
                  <a:cubicBezTo>
                    <a:pt x="1413" y="1803"/>
                    <a:pt x="1448" y="2441"/>
                    <a:pt x="1738" y="2977"/>
                  </a:cubicBezTo>
                  <a:lnTo>
                    <a:pt x="996" y="3721"/>
                  </a:lnTo>
                  <a:cubicBezTo>
                    <a:pt x="831" y="3886"/>
                    <a:pt x="831" y="4157"/>
                    <a:pt x="996" y="4323"/>
                  </a:cubicBezTo>
                  <a:lnTo>
                    <a:pt x="1409" y="4736"/>
                  </a:lnTo>
                  <a:cubicBezTo>
                    <a:pt x="1235" y="5039"/>
                    <a:pt x="1099" y="5361"/>
                    <a:pt x="1009" y="5699"/>
                  </a:cubicBezTo>
                  <a:lnTo>
                    <a:pt x="426" y="5699"/>
                  </a:lnTo>
                  <a:cubicBezTo>
                    <a:pt x="192" y="5699"/>
                    <a:pt x="1" y="5890"/>
                    <a:pt x="1" y="6127"/>
                  </a:cubicBezTo>
                  <a:lnTo>
                    <a:pt x="1" y="7372"/>
                  </a:lnTo>
                  <a:cubicBezTo>
                    <a:pt x="1" y="7606"/>
                    <a:pt x="192" y="7797"/>
                    <a:pt x="426" y="7797"/>
                  </a:cubicBezTo>
                  <a:lnTo>
                    <a:pt x="1009" y="7797"/>
                  </a:lnTo>
                  <a:cubicBezTo>
                    <a:pt x="1099" y="8135"/>
                    <a:pt x="1235" y="8459"/>
                    <a:pt x="1409" y="8763"/>
                  </a:cubicBezTo>
                  <a:lnTo>
                    <a:pt x="996" y="9173"/>
                  </a:lnTo>
                  <a:cubicBezTo>
                    <a:pt x="831" y="9341"/>
                    <a:pt x="831" y="9610"/>
                    <a:pt x="996" y="9777"/>
                  </a:cubicBezTo>
                  <a:lnTo>
                    <a:pt x="1878" y="10659"/>
                  </a:lnTo>
                  <a:cubicBezTo>
                    <a:pt x="1961" y="10742"/>
                    <a:pt x="2070" y="10783"/>
                    <a:pt x="2179" y="10783"/>
                  </a:cubicBezTo>
                  <a:cubicBezTo>
                    <a:pt x="2288" y="10783"/>
                    <a:pt x="2397" y="10742"/>
                    <a:pt x="2480" y="10659"/>
                  </a:cubicBezTo>
                  <a:lnTo>
                    <a:pt x="2895" y="10244"/>
                  </a:lnTo>
                  <a:cubicBezTo>
                    <a:pt x="3196" y="10418"/>
                    <a:pt x="3521" y="10554"/>
                    <a:pt x="3858" y="10644"/>
                  </a:cubicBezTo>
                  <a:lnTo>
                    <a:pt x="3858" y="11227"/>
                  </a:lnTo>
                  <a:cubicBezTo>
                    <a:pt x="3858" y="11461"/>
                    <a:pt x="4047" y="11652"/>
                    <a:pt x="4284" y="11655"/>
                  </a:cubicBezTo>
                  <a:lnTo>
                    <a:pt x="5529" y="11655"/>
                  </a:lnTo>
                  <a:cubicBezTo>
                    <a:pt x="5763" y="11652"/>
                    <a:pt x="5954" y="11463"/>
                    <a:pt x="5954" y="11227"/>
                  </a:cubicBezTo>
                  <a:lnTo>
                    <a:pt x="5954" y="10644"/>
                  </a:lnTo>
                  <a:cubicBezTo>
                    <a:pt x="6292" y="10554"/>
                    <a:pt x="6617" y="10418"/>
                    <a:pt x="6918" y="10244"/>
                  </a:cubicBezTo>
                  <a:lnTo>
                    <a:pt x="7331" y="10657"/>
                  </a:lnTo>
                  <a:cubicBezTo>
                    <a:pt x="7413" y="10740"/>
                    <a:pt x="7522" y="10781"/>
                    <a:pt x="7632" y="10781"/>
                  </a:cubicBezTo>
                  <a:cubicBezTo>
                    <a:pt x="7741" y="10781"/>
                    <a:pt x="7851" y="10740"/>
                    <a:pt x="7935" y="10657"/>
                  </a:cubicBezTo>
                  <a:lnTo>
                    <a:pt x="8814" y="9775"/>
                  </a:lnTo>
                  <a:cubicBezTo>
                    <a:pt x="8982" y="9610"/>
                    <a:pt x="8982" y="9339"/>
                    <a:pt x="8814" y="9171"/>
                  </a:cubicBezTo>
                  <a:lnTo>
                    <a:pt x="8403" y="8760"/>
                  </a:lnTo>
                  <a:cubicBezTo>
                    <a:pt x="8578" y="8457"/>
                    <a:pt x="8713" y="8133"/>
                    <a:pt x="8803" y="7795"/>
                  </a:cubicBezTo>
                  <a:lnTo>
                    <a:pt x="9386" y="7795"/>
                  </a:lnTo>
                  <a:cubicBezTo>
                    <a:pt x="9620" y="7795"/>
                    <a:pt x="9812" y="7604"/>
                    <a:pt x="9812" y="7369"/>
                  </a:cubicBezTo>
                  <a:lnTo>
                    <a:pt x="9812" y="6124"/>
                  </a:lnTo>
                  <a:cubicBezTo>
                    <a:pt x="9812" y="5888"/>
                    <a:pt x="9620" y="5697"/>
                    <a:pt x="9386" y="5697"/>
                  </a:cubicBezTo>
                  <a:lnTo>
                    <a:pt x="8803" y="5697"/>
                  </a:lnTo>
                  <a:cubicBezTo>
                    <a:pt x="8713" y="5359"/>
                    <a:pt x="8578" y="5037"/>
                    <a:pt x="8403" y="4733"/>
                  </a:cubicBezTo>
                  <a:lnTo>
                    <a:pt x="8816" y="4321"/>
                  </a:lnTo>
                  <a:cubicBezTo>
                    <a:pt x="8982" y="4155"/>
                    <a:pt x="8982" y="3884"/>
                    <a:pt x="8816" y="3719"/>
                  </a:cubicBezTo>
                  <a:lnTo>
                    <a:pt x="8657" y="3559"/>
                  </a:lnTo>
                  <a:cubicBezTo>
                    <a:pt x="8626" y="3528"/>
                    <a:pt x="8591" y="3515"/>
                    <a:pt x="8557" y="3515"/>
                  </a:cubicBezTo>
                  <a:cubicBezTo>
                    <a:pt x="8445" y="3515"/>
                    <a:pt x="8349" y="3660"/>
                    <a:pt x="8453" y="3764"/>
                  </a:cubicBezTo>
                  <a:lnTo>
                    <a:pt x="8610" y="3923"/>
                  </a:lnTo>
                  <a:cubicBezTo>
                    <a:pt x="8666" y="3977"/>
                    <a:pt x="8666" y="4063"/>
                    <a:pt x="8610" y="4116"/>
                  </a:cubicBezTo>
                  <a:lnTo>
                    <a:pt x="8120" y="4609"/>
                  </a:lnTo>
                  <a:cubicBezTo>
                    <a:pt x="8072" y="4656"/>
                    <a:pt x="8064" y="4729"/>
                    <a:pt x="8098" y="4787"/>
                  </a:cubicBezTo>
                  <a:cubicBezTo>
                    <a:pt x="8307" y="5123"/>
                    <a:pt x="8459" y="5490"/>
                    <a:pt x="8550" y="5875"/>
                  </a:cubicBezTo>
                  <a:cubicBezTo>
                    <a:pt x="8565" y="5940"/>
                    <a:pt x="8623" y="5987"/>
                    <a:pt x="8689" y="5987"/>
                  </a:cubicBezTo>
                  <a:lnTo>
                    <a:pt x="9386" y="5987"/>
                  </a:lnTo>
                  <a:cubicBezTo>
                    <a:pt x="9461" y="5987"/>
                    <a:pt x="9524" y="6047"/>
                    <a:pt x="9524" y="6124"/>
                  </a:cubicBezTo>
                  <a:lnTo>
                    <a:pt x="9524" y="7369"/>
                  </a:lnTo>
                  <a:cubicBezTo>
                    <a:pt x="9524" y="7445"/>
                    <a:pt x="9461" y="7507"/>
                    <a:pt x="9386" y="7507"/>
                  </a:cubicBezTo>
                  <a:lnTo>
                    <a:pt x="8689" y="7507"/>
                  </a:lnTo>
                  <a:cubicBezTo>
                    <a:pt x="8623" y="7507"/>
                    <a:pt x="8565" y="7552"/>
                    <a:pt x="8550" y="7619"/>
                  </a:cubicBezTo>
                  <a:cubicBezTo>
                    <a:pt x="8459" y="8002"/>
                    <a:pt x="8307" y="8369"/>
                    <a:pt x="8098" y="8707"/>
                  </a:cubicBezTo>
                  <a:cubicBezTo>
                    <a:pt x="8064" y="8763"/>
                    <a:pt x="8072" y="8838"/>
                    <a:pt x="8120" y="8885"/>
                  </a:cubicBezTo>
                  <a:lnTo>
                    <a:pt x="8610" y="9375"/>
                  </a:lnTo>
                  <a:cubicBezTo>
                    <a:pt x="8666" y="9429"/>
                    <a:pt x="8666" y="9517"/>
                    <a:pt x="8610" y="9571"/>
                  </a:cubicBezTo>
                  <a:lnTo>
                    <a:pt x="7733" y="10453"/>
                  </a:lnTo>
                  <a:cubicBezTo>
                    <a:pt x="7705" y="10480"/>
                    <a:pt x="7669" y="10493"/>
                    <a:pt x="7634" y="10493"/>
                  </a:cubicBezTo>
                  <a:cubicBezTo>
                    <a:pt x="7599" y="10493"/>
                    <a:pt x="7564" y="10480"/>
                    <a:pt x="7537" y="10453"/>
                  </a:cubicBezTo>
                  <a:lnTo>
                    <a:pt x="7045" y="9960"/>
                  </a:lnTo>
                  <a:cubicBezTo>
                    <a:pt x="7017" y="9932"/>
                    <a:pt x="6980" y="9918"/>
                    <a:pt x="6942" y="9918"/>
                  </a:cubicBezTo>
                  <a:cubicBezTo>
                    <a:pt x="6916" y="9918"/>
                    <a:pt x="6890" y="9925"/>
                    <a:pt x="6866" y="9939"/>
                  </a:cubicBezTo>
                  <a:cubicBezTo>
                    <a:pt x="6529" y="10147"/>
                    <a:pt x="6163" y="10298"/>
                    <a:pt x="5778" y="10390"/>
                  </a:cubicBezTo>
                  <a:cubicBezTo>
                    <a:pt x="5711" y="10405"/>
                    <a:pt x="5666" y="10463"/>
                    <a:pt x="5666" y="10530"/>
                  </a:cubicBezTo>
                  <a:lnTo>
                    <a:pt x="5666" y="11227"/>
                  </a:lnTo>
                  <a:cubicBezTo>
                    <a:pt x="5666" y="11302"/>
                    <a:pt x="5604" y="11364"/>
                    <a:pt x="5529" y="11364"/>
                  </a:cubicBezTo>
                  <a:lnTo>
                    <a:pt x="4284" y="11364"/>
                  </a:lnTo>
                  <a:cubicBezTo>
                    <a:pt x="4206" y="11364"/>
                    <a:pt x="4146" y="11302"/>
                    <a:pt x="4146" y="11227"/>
                  </a:cubicBezTo>
                  <a:lnTo>
                    <a:pt x="4146" y="10530"/>
                  </a:lnTo>
                  <a:cubicBezTo>
                    <a:pt x="4146" y="10463"/>
                    <a:pt x="4099" y="10405"/>
                    <a:pt x="4034" y="10390"/>
                  </a:cubicBezTo>
                  <a:cubicBezTo>
                    <a:pt x="3650" y="10298"/>
                    <a:pt x="3282" y="10147"/>
                    <a:pt x="2946" y="9939"/>
                  </a:cubicBezTo>
                  <a:cubicBezTo>
                    <a:pt x="2923" y="9925"/>
                    <a:pt x="2897" y="9918"/>
                    <a:pt x="2871" y="9918"/>
                  </a:cubicBezTo>
                  <a:cubicBezTo>
                    <a:pt x="2833" y="9918"/>
                    <a:pt x="2796" y="9932"/>
                    <a:pt x="2768" y="9960"/>
                  </a:cubicBezTo>
                  <a:lnTo>
                    <a:pt x="2276" y="10453"/>
                  </a:lnTo>
                  <a:cubicBezTo>
                    <a:pt x="2249" y="10480"/>
                    <a:pt x="2213" y="10493"/>
                    <a:pt x="2178" y="10493"/>
                  </a:cubicBezTo>
                  <a:cubicBezTo>
                    <a:pt x="2142" y="10493"/>
                    <a:pt x="2107" y="10480"/>
                    <a:pt x="2080" y="10453"/>
                  </a:cubicBezTo>
                  <a:lnTo>
                    <a:pt x="1201" y="9571"/>
                  </a:lnTo>
                  <a:cubicBezTo>
                    <a:pt x="1147" y="9517"/>
                    <a:pt x="1147" y="9429"/>
                    <a:pt x="1201" y="9375"/>
                  </a:cubicBezTo>
                  <a:lnTo>
                    <a:pt x="1693" y="8885"/>
                  </a:lnTo>
                  <a:cubicBezTo>
                    <a:pt x="1740" y="8838"/>
                    <a:pt x="1749" y="8765"/>
                    <a:pt x="1714" y="8707"/>
                  </a:cubicBezTo>
                  <a:cubicBezTo>
                    <a:pt x="1506" y="8371"/>
                    <a:pt x="1353" y="8004"/>
                    <a:pt x="1263" y="7619"/>
                  </a:cubicBezTo>
                  <a:cubicBezTo>
                    <a:pt x="1248" y="7554"/>
                    <a:pt x="1188" y="7507"/>
                    <a:pt x="1121" y="7507"/>
                  </a:cubicBezTo>
                  <a:lnTo>
                    <a:pt x="426" y="7507"/>
                  </a:lnTo>
                  <a:cubicBezTo>
                    <a:pt x="351" y="7507"/>
                    <a:pt x="289" y="7447"/>
                    <a:pt x="289" y="7369"/>
                  </a:cubicBezTo>
                  <a:lnTo>
                    <a:pt x="289" y="6124"/>
                  </a:lnTo>
                  <a:cubicBezTo>
                    <a:pt x="289" y="6047"/>
                    <a:pt x="351" y="5987"/>
                    <a:pt x="426" y="5987"/>
                  </a:cubicBezTo>
                  <a:lnTo>
                    <a:pt x="1121" y="5987"/>
                  </a:lnTo>
                  <a:cubicBezTo>
                    <a:pt x="1190" y="5987"/>
                    <a:pt x="1248" y="5940"/>
                    <a:pt x="1263" y="5875"/>
                  </a:cubicBezTo>
                  <a:cubicBezTo>
                    <a:pt x="1353" y="5490"/>
                    <a:pt x="1506" y="5123"/>
                    <a:pt x="1714" y="4787"/>
                  </a:cubicBezTo>
                  <a:cubicBezTo>
                    <a:pt x="1749" y="4729"/>
                    <a:pt x="1740" y="4656"/>
                    <a:pt x="1693" y="4609"/>
                  </a:cubicBezTo>
                  <a:lnTo>
                    <a:pt x="1201" y="4116"/>
                  </a:lnTo>
                  <a:cubicBezTo>
                    <a:pt x="1147" y="4063"/>
                    <a:pt x="1147" y="3977"/>
                    <a:pt x="1201" y="3923"/>
                  </a:cubicBezTo>
                  <a:lnTo>
                    <a:pt x="1899" y="3224"/>
                  </a:lnTo>
                  <a:cubicBezTo>
                    <a:pt x="2056" y="3430"/>
                    <a:pt x="2252" y="3607"/>
                    <a:pt x="2476" y="3740"/>
                  </a:cubicBezTo>
                  <a:cubicBezTo>
                    <a:pt x="2562" y="3789"/>
                    <a:pt x="2615" y="3880"/>
                    <a:pt x="2615" y="3979"/>
                  </a:cubicBezTo>
                  <a:lnTo>
                    <a:pt x="2615" y="4828"/>
                  </a:lnTo>
                  <a:cubicBezTo>
                    <a:pt x="1813" y="5785"/>
                    <a:pt x="1691" y="7139"/>
                    <a:pt x="2308" y="8223"/>
                  </a:cubicBezTo>
                  <a:cubicBezTo>
                    <a:pt x="2845" y="9167"/>
                    <a:pt x="3843" y="9735"/>
                    <a:pt x="4905" y="9735"/>
                  </a:cubicBezTo>
                  <a:cubicBezTo>
                    <a:pt x="5064" y="9735"/>
                    <a:pt x="5224" y="9722"/>
                    <a:pt x="5385" y="9696"/>
                  </a:cubicBezTo>
                  <a:cubicBezTo>
                    <a:pt x="6617" y="9496"/>
                    <a:pt x="7595" y="8552"/>
                    <a:pt x="7838" y="7326"/>
                  </a:cubicBezTo>
                  <a:cubicBezTo>
                    <a:pt x="8081" y="6103"/>
                    <a:pt x="7537" y="4856"/>
                    <a:pt x="6473" y="4202"/>
                  </a:cubicBezTo>
                  <a:cubicBezTo>
                    <a:pt x="6462" y="4099"/>
                    <a:pt x="6430" y="3998"/>
                    <a:pt x="6382" y="3908"/>
                  </a:cubicBezTo>
                  <a:lnTo>
                    <a:pt x="6221" y="3602"/>
                  </a:lnTo>
                  <a:cubicBezTo>
                    <a:pt x="6178" y="3523"/>
                    <a:pt x="6094" y="3471"/>
                    <a:pt x="6004" y="3471"/>
                  </a:cubicBezTo>
                  <a:cubicBezTo>
                    <a:pt x="5911" y="3471"/>
                    <a:pt x="5828" y="3523"/>
                    <a:pt x="5785" y="3602"/>
                  </a:cubicBezTo>
                  <a:lnTo>
                    <a:pt x="5653" y="3854"/>
                  </a:lnTo>
                  <a:cubicBezTo>
                    <a:pt x="5407" y="3790"/>
                    <a:pt x="5156" y="3758"/>
                    <a:pt x="4903" y="3758"/>
                  </a:cubicBezTo>
                  <a:cubicBezTo>
                    <a:pt x="4768" y="3758"/>
                    <a:pt x="4632" y="3767"/>
                    <a:pt x="4497" y="3785"/>
                  </a:cubicBezTo>
                  <a:cubicBezTo>
                    <a:pt x="4516" y="3768"/>
                    <a:pt x="4535" y="3751"/>
                    <a:pt x="4559" y="3738"/>
                  </a:cubicBezTo>
                  <a:cubicBezTo>
                    <a:pt x="5129" y="3396"/>
                    <a:pt x="5496" y="2794"/>
                    <a:pt x="5539" y="2130"/>
                  </a:cubicBezTo>
                  <a:cubicBezTo>
                    <a:pt x="5610" y="2136"/>
                    <a:pt x="5664" y="2196"/>
                    <a:pt x="5664" y="2267"/>
                  </a:cubicBezTo>
                  <a:lnTo>
                    <a:pt x="5664" y="2962"/>
                  </a:lnTo>
                  <a:cubicBezTo>
                    <a:pt x="5664" y="3028"/>
                    <a:pt x="5709" y="3086"/>
                    <a:pt x="5776" y="3104"/>
                  </a:cubicBezTo>
                  <a:cubicBezTo>
                    <a:pt x="6161" y="3194"/>
                    <a:pt x="6526" y="3347"/>
                    <a:pt x="6864" y="3553"/>
                  </a:cubicBezTo>
                  <a:cubicBezTo>
                    <a:pt x="6887" y="3568"/>
                    <a:pt x="6914" y="3576"/>
                    <a:pt x="6941" y="3576"/>
                  </a:cubicBezTo>
                  <a:cubicBezTo>
                    <a:pt x="6978" y="3576"/>
                    <a:pt x="7015" y="3561"/>
                    <a:pt x="7042" y="3534"/>
                  </a:cubicBezTo>
                  <a:lnTo>
                    <a:pt x="7533" y="3041"/>
                  </a:lnTo>
                  <a:cubicBezTo>
                    <a:pt x="7559" y="3014"/>
                    <a:pt x="7595" y="3001"/>
                    <a:pt x="7630" y="3001"/>
                  </a:cubicBezTo>
                  <a:cubicBezTo>
                    <a:pt x="7666" y="3001"/>
                    <a:pt x="7701" y="3014"/>
                    <a:pt x="7728" y="3041"/>
                  </a:cubicBezTo>
                  <a:lnTo>
                    <a:pt x="7877" y="3190"/>
                  </a:lnTo>
                  <a:cubicBezTo>
                    <a:pt x="7908" y="3221"/>
                    <a:pt x="7943" y="3234"/>
                    <a:pt x="7977" y="3234"/>
                  </a:cubicBezTo>
                  <a:cubicBezTo>
                    <a:pt x="8088" y="3234"/>
                    <a:pt x="8185" y="3089"/>
                    <a:pt x="8081" y="2985"/>
                  </a:cubicBezTo>
                  <a:lnTo>
                    <a:pt x="7933" y="2837"/>
                  </a:lnTo>
                  <a:cubicBezTo>
                    <a:pt x="7850" y="2754"/>
                    <a:pt x="7741" y="2713"/>
                    <a:pt x="7631" y="2713"/>
                  </a:cubicBezTo>
                  <a:cubicBezTo>
                    <a:pt x="7522" y="2713"/>
                    <a:pt x="7412" y="2754"/>
                    <a:pt x="7328" y="2837"/>
                  </a:cubicBezTo>
                  <a:lnTo>
                    <a:pt x="6918" y="3250"/>
                  </a:lnTo>
                  <a:cubicBezTo>
                    <a:pt x="6615" y="3076"/>
                    <a:pt x="6290" y="2940"/>
                    <a:pt x="5954" y="2850"/>
                  </a:cubicBezTo>
                  <a:lnTo>
                    <a:pt x="5954" y="2267"/>
                  </a:lnTo>
                  <a:cubicBezTo>
                    <a:pt x="5952" y="2035"/>
                    <a:pt x="5767" y="1846"/>
                    <a:pt x="5535" y="1841"/>
                  </a:cubicBezTo>
                  <a:cubicBezTo>
                    <a:pt x="5462" y="919"/>
                    <a:pt x="4774" y="164"/>
                    <a:pt x="3862" y="5"/>
                  </a:cubicBezTo>
                  <a:cubicBezTo>
                    <a:pt x="3845" y="2"/>
                    <a:pt x="3828" y="1"/>
                    <a:pt x="3811" y="1"/>
                  </a:cubicBezTo>
                  <a:close/>
                </a:path>
              </a:pathLst>
            </a:cu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3" name="Shape 2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4" name="Google Shape;2114;p63"/>
          <p:cNvSpPr/>
          <p:nvPr/>
        </p:nvSpPr>
        <p:spPr>
          <a:xfrm>
            <a:off x="-2033675" y="1777000"/>
            <a:ext cx="4535700" cy="45357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</a:t>
            </a:r>
            <a:endParaRPr/>
          </a:p>
        </p:txBody>
      </p:sp>
      <p:sp>
        <p:nvSpPr>
          <p:cNvPr id="2115" name="Google Shape;2115;p63"/>
          <p:cNvSpPr txBox="1"/>
          <p:nvPr>
            <p:ph type="ctrTitle"/>
          </p:nvPr>
        </p:nvSpPr>
        <p:spPr>
          <a:xfrm flipH="1">
            <a:off x="1419375" y="116850"/>
            <a:ext cx="6305400" cy="188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7200"/>
              <a:t>GRACIAS</a:t>
            </a:r>
            <a:endParaRPr sz="7200"/>
          </a:p>
        </p:txBody>
      </p:sp>
      <p:sp>
        <p:nvSpPr>
          <p:cNvPr id="2116" name="Google Shape;2116;p63"/>
          <p:cNvSpPr txBox="1"/>
          <p:nvPr>
            <p:ph idx="1" type="subTitle"/>
          </p:nvPr>
        </p:nvSpPr>
        <p:spPr>
          <a:xfrm flipH="1">
            <a:off x="2428950" y="2008800"/>
            <a:ext cx="4286100" cy="188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¿Te quedaron dudas?</a:t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/>
              <a:t>También podes mandarnos un email a </a:t>
            </a:r>
            <a:r>
              <a:rPr b="1" lang="es" sz="1600">
                <a:solidFill>
                  <a:schemeClr val="hlink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3"/>
              </a:rPr>
              <a:t>info@rocketcode.com.ar</a:t>
            </a:r>
            <a:r>
              <a:rPr lang="es" sz="1600"/>
              <a:t>.</a:t>
            </a:r>
            <a:endParaRPr sz="1600"/>
          </a:p>
        </p:txBody>
      </p:sp>
      <p:sp>
        <p:nvSpPr>
          <p:cNvPr id="2117" name="Google Shape;2117;p63"/>
          <p:cNvSpPr/>
          <p:nvPr/>
        </p:nvSpPr>
        <p:spPr>
          <a:xfrm>
            <a:off x="6872200" y="-528050"/>
            <a:ext cx="4535700" cy="45357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18" name="Google Shape;2118;p63"/>
          <p:cNvGrpSpPr/>
          <p:nvPr/>
        </p:nvGrpSpPr>
        <p:grpSpPr>
          <a:xfrm>
            <a:off x="1136091" y="4047315"/>
            <a:ext cx="1606231" cy="1606231"/>
            <a:chOff x="238125" y="2189800"/>
            <a:chExt cx="1119325" cy="1119325"/>
          </a:xfrm>
        </p:grpSpPr>
        <p:sp>
          <p:nvSpPr>
            <p:cNvPr id="2119" name="Google Shape;2119;p63"/>
            <p:cNvSpPr/>
            <p:nvPr/>
          </p:nvSpPr>
          <p:spPr>
            <a:xfrm>
              <a:off x="289900" y="2241600"/>
              <a:ext cx="267950" cy="267950"/>
            </a:xfrm>
            <a:custGeom>
              <a:rect b="b" l="l" r="r" t="t"/>
              <a:pathLst>
                <a:path extrusionOk="0" h="10718" w="10718">
                  <a:moveTo>
                    <a:pt x="10717" y="1"/>
                  </a:moveTo>
                  <a:lnTo>
                    <a:pt x="10717" y="1"/>
                  </a:lnTo>
                  <a:cubicBezTo>
                    <a:pt x="8382" y="1104"/>
                    <a:pt x="6257" y="2604"/>
                    <a:pt x="4431" y="4431"/>
                  </a:cubicBezTo>
                  <a:cubicBezTo>
                    <a:pt x="2604" y="6255"/>
                    <a:pt x="1106" y="8382"/>
                    <a:pt x="1" y="10717"/>
                  </a:cubicBezTo>
                  <a:lnTo>
                    <a:pt x="107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63"/>
            <p:cNvSpPr/>
            <p:nvPr/>
          </p:nvSpPr>
          <p:spPr>
            <a:xfrm>
              <a:off x="238275" y="2189975"/>
              <a:ext cx="511350" cy="511375"/>
            </a:xfrm>
            <a:custGeom>
              <a:rect b="b" l="l" r="r" t="t"/>
              <a:pathLst>
                <a:path extrusionOk="0" h="20455" w="20454">
                  <a:moveTo>
                    <a:pt x="20453" y="1"/>
                  </a:moveTo>
                  <a:lnTo>
                    <a:pt x="20453" y="1"/>
                  </a:lnTo>
                  <a:cubicBezTo>
                    <a:pt x="19736" y="63"/>
                    <a:pt x="19023" y="158"/>
                    <a:pt x="18312" y="287"/>
                  </a:cubicBezTo>
                  <a:lnTo>
                    <a:pt x="289" y="18312"/>
                  </a:lnTo>
                  <a:cubicBezTo>
                    <a:pt x="159" y="19023"/>
                    <a:pt x="63" y="19736"/>
                    <a:pt x="1" y="20455"/>
                  </a:cubicBezTo>
                  <a:lnTo>
                    <a:pt x="204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63"/>
            <p:cNvSpPr/>
            <p:nvPr/>
          </p:nvSpPr>
          <p:spPr>
            <a:xfrm>
              <a:off x="238125" y="2189800"/>
              <a:ext cx="646975" cy="646950"/>
            </a:xfrm>
            <a:custGeom>
              <a:rect b="b" l="l" r="r" t="t"/>
              <a:pathLst>
                <a:path extrusionOk="0" h="25878" w="25879">
                  <a:moveTo>
                    <a:pt x="24220" y="1"/>
                  </a:moveTo>
                  <a:lnTo>
                    <a:pt x="0" y="24221"/>
                  </a:lnTo>
                  <a:cubicBezTo>
                    <a:pt x="46" y="24774"/>
                    <a:pt x="111" y="25327"/>
                    <a:pt x="197" y="25877"/>
                  </a:cubicBezTo>
                  <a:lnTo>
                    <a:pt x="25878" y="197"/>
                  </a:lnTo>
                  <a:cubicBezTo>
                    <a:pt x="25328" y="111"/>
                    <a:pt x="24775" y="45"/>
                    <a:pt x="24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63"/>
            <p:cNvSpPr/>
            <p:nvPr/>
          </p:nvSpPr>
          <p:spPr>
            <a:xfrm>
              <a:off x="260500" y="2212175"/>
              <a:ext cx="735575" cy="735575"/>
            </a:xfrm>
            <a:custGeom>
              <a:rect b="b" l="l" r="r" t="t"/>
              <a:pathLst>
                <a:path extrusionOk="0" h="29423" w="29423">
                  <a:moveTo>
                    <a:pt x="28037" y="0"/>
                  </a:moveTo>
                  <a:lnTo>
                    <a:pt x="1" y="28036"/>
                  </a:lnTo>
                  <a:cubicBezTo>
                    <a:pt x="143" y="28502"/>
                    <a:pt x="298" y="28964"/>
                    <a:pt x="470" y="29423"/>
                  </a:cubicBezTo>
                  <a:lnTo>
                    <a:pt x="29422" y="471"/>
                  </a:lnTo>
                  <a:cubicBezTo>
                    <a:pt x="28965" y="299"/>
                    <a:pt x="28503" y="142"/>
                    <a:pt x="280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63"/>
            <p:cNvSpPr/>
            <p:nvPr/>
          </p:nvSpPr>
          <p:spPr>
            <a:xfrm>
              <a:off x="301425" y="2253075"/>
              <a:ext cx="788775" cy="788825"/>
            </a:xfrm>
            <a:custGeom>
              <a:rect b="b" l="l" r="r" t="t"/>
              <a:pathLst>
                <a:path extrusionOk="0" h="31553" w="31551">
                  <a:moveTo>
                    <a:pt x="30370" y="1"/>
                  </a:moveTo>
                  <a:lnTo>
                    <a:pt x="0" y="30371"/>
                  </a:lnTo>
                  <a:cubicBezTo>
                    <a:pt x="211" y="30770"/>
                    <a:pt x="436" y="31164"/>
                    <a:pt x="675" y="31552"/>
                  </a:cubicBezTo>
                  <a:lnTo>
                    <a:pt x="31551" y="675"/>
                  </a:lnTo>
                  <a:cubicBezTo>
                    <a:pt x="31163" y="437"/>
                    <a:pt x="30770" y="213"/>
                    <a:pt x="303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63"/>
            <p:cNvSpPr/>
            <p:nvPr/>
          </p:nvSpPr>
          <p:spPr>
            <a:xfrm>
              <a:off x="356800" y="2308450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547" y="1"/>
                  </a:moveTo>
                  <a:lnTo>
                    <a:pt x="0" y="31549"/>
                  </a:lnTo>
                  <a:cubicBezTo>
                    <a:pt x="270" y="31890"/>
                    <a:pt x="552" y="32227"/>
                    <a:pt x="846" y="32556"/>
                  </a:cubicBezTo>
                  <a:lnTo>
                    <a:pt x="32556" y="848"/>
                  </a:lnTo>
                  <a:cubicBezTo>
                    <a:pt x="32226" y="554"/>
                    <a:pt x="31890" y="272"/>
                    <a:pt x="31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63"/>
            <p:cNvSpPr/>
            <p:nvPr/>
          </p:nvSpPr>
          <p:spPr>
            <a:xfrm>
              <a:off x="424825" y="2376525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711" y="1"/>
                  </a:moveTo>
                  <a:lnTo>
                    <a:pt x="1" y="31709"/>
                  </a:lnTo>
                  <a:cubicBezTo>
                    <a:pt x="331" y="32003"/>
                    <a:pt x="667" y="32286"/>
                    <a:pt x="1010" y="32556"/>
                  </a:cubicBezTo>
                  <a:lnTo>
                    <a:pt x="32557" y="1010"/>
                  </a:lnTo>
                  <a:cubicBezTo>
                    <a:pt x="32287" y="667"/>
                    <a:pt x="32005" y="330"/>
                    <a:pt x="317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63"/>
            <p:cNvSpPr/>
            <p:nvPr/>
          </p:nvSpPr>
          <p:spPr>
            <a:xfrm>
              <a:off x="505350" y="2457000"/>
              <a:ext cx="788775" cy="788875"/>
            </a:xfrm>
            <a:custGeom>
              <a:rect b="b" l="l" r="r" t="t"/>
              <a:pathLst>
                <a:path extrusionOk="0" h="31555" w="31551">
                  <a:moveTo>
                    <a:pt x="30878" y="1"/>
                  </a:moveTo>
                  <a:lnTo>
                    <a:pt x="0" y="30879"/>
                  </a:lnTo>
                  <a:cubicBezTo>
                    <a:pt x="388" y="31116"/>
                    <a:pt x="782" y="31340"/>
                    <a:pt x="1181" y="31554"/>
                  </a:cubicBezTo>
                  <a:lnTo>
                    <a:pt x="31551" y="1182"/>
                  </a:lnTo>
                  <a:cubicBezTo>
                    <a:pt x="31340" y="783"/>
                    <a:pt x="31116" y="389"/>
                    <a:pt x="308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63"/>
            <p:cNvSpPr/>
            <p:nvPr/>
          </p:nvSpPr>
          <p:spPr>
            <a:xfrm>
              <a:off x="599500" y="2551175"/>
              <a:ext cx="735550" cy="735550"/>
            </a:xfrm>
            <a:custGeom>
              <a:rect b="b" l="l" r="r" t="t"/>
              <a:pathLst>
                <a:path extrusionOk="0" h="29422" w="29422">
                  <a:moveTo>
                    <a:pt x="28952" y="1"/>
                  </a:moveTo>
                  <a:lnTo>
                    <a:pt x="0" y="28953"/>
                  </a:lnTo>
                  <a:cubicBezTo>
                    <a:pt x="457" y="29125"/>
                    <a:pt x="919" y="29282"/>
                    <a:pt x="1385" y="29422"/>
                  </a:cubicBezTo>
                  <a:lnTo>
                    <a:pt x="29421" y="1386"/>
                  </a:lnTo>
                  <a:cubicBezTo>
                    <a:pt x="29281" y="920"/>
                    <a:pt x="29124" y="458"/>
                    <a:pt x="289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63"/>
            <p:cNvSpPr/>
            <p:nvPr/>
          </p:nvSpPr>
          <p:spPr>
            <a:xfrm>
              <a:off x="710450" y="2662150"/>
              <a:ext cx="647000" cy="646975"/>
            </a:xfrm>
            <a:custGeom>
              <a:rect b="b" l="l" r="r" t="t"/>
              <a:pathLst>
                <a:path extrusionOk="0" h="25879" w="25880">
                  <a:moveTo>
                    <a:pt x="25682" y="1"/>
                  </a:moveTo>
                  <a:lnTo>
                    <a:pt x="1" y="25681"/>
                  </a:lnTo>
                  <a:cubicBezTo>
                    <a:pt x="552" y="25767"/>
                    <a:pt x="1104" y="25833"/>
                    <a:pt x="1659" y="25879"/>
                  </a:cubicBezTo>
                  <a:lnTo>
                    <a:pt x="25879" y="1659"/>
                  </a:lnTo>
                  <a:cubicBezTo>
                    <a:pt x="25834" y="1104"/>
                    <a:pt x="25768" y="551"/>
                    <a:pt x="256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63"/>
            <p:cNvSpPr/>
            <p:nvPr/>
          </p:nvSpPr>
          <p:spPr>
            <a:xfrm>
              <a:off x="845925" y="2797575"/>
              <a:ext cx="511350" cy="511350"/>
            </a:xfrm>
            <a:custGeom>
              <a:rect b="b" l="l" r="r" t="t"/>
              <a:pathLst>
                <a:path extrusionOk="0" h="20454" w="20454">
                  <a:moveTo>
                    <a:pt x="20453" y="1"/>
                  </a:moveTo>
                  <a:lnTo>
                    <a:pt x="1" y="20453"/>
                  </a:lnTo>
                  <a:cubicBezTo>
                    <a:pt x="718" y="20391"/>
                    <a:pt x="1431" y="20297"/>
                    <a:pt x="2142" y="20167"/>
                  </a:cubicBezTo>
                  <a:lnTo>
                    <a:pt x="20165" y="2142"/>
                  </a:lnTo>
                  <a:cubicBezTo>
                    <a:pt x="20295" y="1433"/>
                    <a:pt x="20391" y="720"/>
                    <a:pt x="204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63"/>
            <p:cNvSpPr/>
            <p:nvPr/>
          </p:nvSpPr>
          <p:spPr>
            <a:xfrm>
              <a:off x="1037700" y="2989400"/>
              <a:ext cx="267950" cy="267900"/>
            </a:xfrm>
            <a:custGeom>
              <a:rect b="b" l="l" r="r" t="t"/>
              <a:pathLst>
                <a:path extrusionOk="0" h="10716" w="10718">
                  <a:moveTo>
                    <a:pt x="10717" y="1"/>
                  </a:moveTo>
                  <a:lnTo>
                    <a:pt x="1" y="10715"/>
                  </a:lnTo>
                  <a:cubicBezTo>
                    <a:pt x="4703" y="8488"/>
                    <a:pt x="8489" y="4703"/>
                    <a:pt x="107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31" name="Google Shape;2131;p63"/>
          <p:cNvGrpSpPr/>
          <p:nvPr/>
        </p:nvGrpSpPr>
        <p:grpSpPr>
          <a:xfrm>
            <a:off x="7364025" y="-598500"/>
            <a:ext cx="1320350" cy="1313405"/>
            <a:chOff x="3966050" y="1420800"/>
            <a:chExt cx="1320350" cy="1313405"/>
          </a:xfrm>
        </p:grpSpPr>
        <p:sp>
          <p:nvSpPr>
            <p:cNvPr id="2132" name="Google Shape;2132;p63"/>
            <p:cNvSpPr/>
            <p:nvPr/>
          </p:nvSpPr>
          <p:spPr>
            <a:xfrm>
              <a:off x="3966050" y="1420800"/>
              <a:ext cx="1195644" cy="1188699"/>
            </a:xfrm>
            <a:custGeom>
              <a:rect b="b" l="l" r="r" t="t"/>
              <a:pathLst>
                <a:path extrusionOk="0" h="27728" w="27890">
                  <a:moveTo>
                    <a:pt x="27492" y="1"/>
                  </a:moveTo>
                  <a:cubicBezTo>
                    <a:pt x="27319" y="1"/>
                    <a:pt x="27107" y="98"/>
                    <a:pt x="26931" y="274"/>
                  </a:cubicBezTo>
                  <a:lnTo>
                    <a:pt x="355" y="26852"/>
                  </a:lnTo>
                  <a:cubicBezTo>
                    <a:pt x="85" y="27122"/>
                    <a:pt x="0" y="27477"/>
                    <a:pt x="167" y="27642"/>
                  </a:cubicBezTo>
                  <a:cubicBezTo>
                    <a:pt x="225" y="27700"/>
                    <a:pt x="305" y="27728"/>
                    <a:pt x="397" y="27728"/>
                  </a:cubicBezTo>
                  <a:cubicBezTo>
                    <a:pt x="569" y="27728"/>
                    <a:pt x="781" y="27631"/>
                    <a:pt x="957" y="27455"/>
                  </a:cubicBezTo>
                  <a:lnTo>
                    <a:pt x="27535" y="876"/>
                  </a:lnTo>
                  <a:cubicBezTo>
                    <a:pt x="27805" y="606"/>
                    <a:pt x="27890" y="252"/>
                    <a:pt x="27723" y="87"/>
                  </a:cubicBezTo>
                  <a:cubicBezTo>
                    <a:pt x="27664" y="29"/>
                    <a:pt x="27584" y="1"/>
                    <a:pt x="274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63"/>
            <p:cNvSpPr/>
            <p:nvPr/>
          </p:nvSpPr>
          <p:spPr>
            <a:xfrm>
              <a:off x="4028382" y="1483174"/>
              <a:ext cx="1195644" cy="1188656"/>
            </a:xfrm>
            <a:custGeom>
              <a:rect b="b" l="l" r="r" t="t"/>
              <a:pathLst>
                <a:path extrusionOk="0" h="27727" w="27890">
                  <a:moveTo>
                    <a:pt x="27492" y="0"/>
                  </a:moveTo>
                  <a:cubicBezTo>
                    <a:pt x="27319" y="0"/>
                    <a:pt x="27108" y="97"/>
                    <a:pt x="26932" y="273"/>
                  </a:cubicBezTo>
                  <a:lnTo>
                    <a:pt x="355" y="26850"/>
                  </a:lnTo>
                  <a:cubicBezTo>
                    <a:pt x="85" y="27122"/>
                    <a:pt x="1" y="27474"/>
                    <a:pt x="168" y="27641"/>
                  </a:cubicBezTo>
                  <a:cubicBezTo>
                    <a:pt x="225" y="27699"/>
                    <a:pt x="306" y="27727"/>
                    <a:pt x="397" y="27727"/>
                  </a:cubicBezTo>
                  <a:cubicBezTo>
                    <a:pt x="569" y="27727"/>
                    <a:pt x="781" y="27630"/>
                    <a:pt x="957" y="27454"/>
                  </a:cubicBezTo>
                  <a:lnTo>
                    <a:pt x="27536" y="876"/>
                  </a:lnTo>
                  <a:cubicBezTo>
                    <a:pt x="27806" y="606"/>
                    <a:pt x="27890" y="251"/>
                    <a:pt x="27723" y="86"/>
                  </a:cubicBezTo>
                  <a:cubicBezTo>
                    <a:pt x="27665" y="28"/>
                    <a:pt x="27584" y="0"/>
                    <a:pt x="274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63"/>
            <p:cNvSpPr/>
            <p:nvPr/>
          </p:nvSpPr>
          <p:spPr>
            <a:xfrm>
              <a:off x="4090713" y="1545506"/>
              <a:ext cx="1195687" cy="1188699"/>
            </a:xfrm>
            <a:custGeom>
              <a:rect b="b" l="l" r="r" t="t"/>
              <a:pathLst>
                <a:path extrusionOk="0" h="27728" w="27891">
                  <a:moveTo>
                    <a:pt x="27492" y="0"/>
                  </a:moveTo>
                  <a:cubicBezTo>
                    <a:pt x="27320" y="0"/>
                    <a:pt x="27108" y="98"/>
                    <a:pt x="26932" y="273"/>
                  </a:cubicBezTo>
                  <a:lnTo>
                    <a:pt x="355" y="26850"/>
                  </a:lnTo>
                  <a:cubicBezTo>
                    <a:pt x="85" y="27122"/>
                    <a:pt x="1" y="27474"/>
                    <a:pt x="168" y="27641"/>
                  </a:cubicBezTo>
                  <a:cubicBezTo>
                    <a:pt x="225" y="27700"/>
                    <a:pt x="306" y="27727"/>
                    <a:pt x="398" y="27727"/>
                  </a:cubicBezTo>
                  <a:cubicBezTo>
                    <a:pt x="570" y="27727"/>
                    <a:pt x="781" y="27630"/>
                    <a:pt x="957" y="27454"/>
                  </a:cubicBezTo>
                  <a:lnTo>
                    <a:pt x="27536" y="876"/>
                  </a:lnTo>
                  <a:cubicBezTo>
                    <a:pt x="27806" y="606"/>
                    <a:pt x="27890" y="252"/>
                    <a:pt x="27723" y="86"/>
                  </a:cubicBezTo>
                  <a:cubicBezTo>
                    <a:pt x="27665" y="28"/>
                    <a:pt x="27584" y="0"/>
                    <a:pt x="274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35" name="Google Shape;2135;p63"/>
          <p:cNvSpPr/>
          <p:nvPr/>
        </p:nvSpPr>
        <p:spPr>
          <a:xfrm>
            <a:off x="7054253" y="2236500"/>
            <a:ext cx="670518" cy="670496"/>
          </a:xfrm>
          <a:custGeom>
            <a:rect b="b" l="l" r="r" t="t"/>
            <a:pathLst>
              <a:path extrusionOk="0" h="9085" w="9085">
                <a:moveTo>
                  <a:pt x="4543" y="1"/>
                </a:moveTo>
                <a:cubicBezTo>
                  <a:pt x="2039" y="1"/>
                  <a:pt x="1" y="2039"/>
                  <a:pt x="1" y="4542"/>
                </a:cubicBezTo>
                <a:cubicBezTo>
                  <a:pt x="1" y="4836"/>
                  <a:pt x="239" y="5076"/>
                  <a:pt x="534" y="5076"/>
                </a:cubicBezTo>
                <a:cubicBezTo>
                  <a:pt x="828" y="5076"/>
                  <a:pt x="1066" y="4836"/>
                  <a:pt x="1067" y="4542"/>
                </a:cubicBezTo>
                <a:cubicBezTo>
                  <a:pt x="1067" y="2626"/>
                  <a:pt x="2626" y="1067"/>
                  <a:pt x="4543" y="1067"/>
                </a:cubicBezTo>
                <a:cubicBezTo>
                  <a:pt x="6459" y="1067"/>
                  <a:pt x="8018" y="2626"/>
                  <a:pt x="8018" y="4542"/>
                </a:cubicBezTo>
                <a:cubicBezTo>
                  <a:pt x="8018" y="6459"/>
                  <a:pt x="6459" y="8018"/>
                  <a:pt x="4543" y="8018"/>
                </a:cubicBezTo>
                <a:cubicBezTo>
                  <a:pt x="4540" y="8018"/>
                  <a:pt x="4536" y="8018"/>
                  <a:pt x="4533" y="8018"/>
                </a:cubicBezTo>
                <a:cubicBezTo>
                  <a:pt x="4239" y="8018"/>
                  <a:pt x="3999" y="8255"/>
                  <a:pt x="3999" y="8551"/>
                </a:cubicBezTo>
                <a:cubicBezTo>
                  <a:pt x="3999" y="8846"/>
                  <a:pt x="4239" y="9084"/>
                  <a:pt x="4533" y="9084"/>
                </a:cubicBezTo>
                <a:cubicBezTo>
                  <a:pt x="4536" y="9084"/>
                  <a:pt x="4540" y="9084"/>
                  <a:pt x="4543" y="9084"/>
                </a:cubicBezTo>
                <a:cubicBezTo>
                  <a:pt x="7046" y="9084"/>
                  <a:pt x="9084" y="7046"/>
                  <a:pt x="9084" y="4542"/>
                </a:cubicBezTo>
                <a:cubicBezTo>
                  <a:pt x="9084" y="2039"/>
                  <a:pt x="7046" y="1"/>
                  <a:pt x="454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36" name="Google Shape;2136;p63"/>
          <p:cNvGrpSpPr/>
          <p:nvPr/>
        </p:nvGrpSpPr>
        <p:grpSpPr>
          <a:xfrm rot="1178694">
            <a:off x="756356" y="1711928"/>
            <a:ext cx="638221" cy="638134"/>
            <a:chOff x="1451675" y="2190025"/>
            <a:chExt cx="184650" cy="184625"/>
          </a:xfrm>
        </p:grpSpPr>
        <p:sp>
          <p:nvSpPr>
            <p:cNvPr id="2137" name="Google Shape;2137;p63"/>
            <p:cNvSpPr/>
            <p:nvPr/>
          </p:nvSpPr>
          <p:spPr>
            <a:xfrm>
              <a:off x="1591925" y="2190025"/>
              <a:ext cx="44400" cy="44400"/>
            </a:xfrm>
            <a:custGeom>
              <a:rect b="b" l="l" r="r" t="t"/>
              <a:pathLst>
                <a:path extrusionOk="0" h="1776" w="1776">
                  <a:moveTo>
                    <a:pt x="888" y="0"/>
                  </a:moveTo>
                  <a:cubicBezTo>
                    <a:pt x="399" y="0"/>
                    <a:pt x="0" y="398"/>
                    <a:pt x="0" y="888"/>
                  </a:cubicBezTo>
                  <a:cubicBezTo>
                    <a:pt x="0" y="1377"/>
                    <a:pt x="399" y="1775"/>
                    <a:pt x="888" y="1775"/>
                  </a:cubicBezTo>
                  <a:cubicBezTo>
                    <a:pt x="1377" y="1775"/>
                    <a:pt x="1775" y="1377"/>
                    <a:pt x="1775" y="888"/>
                  </a:cubicBezTo>
                  <a:cubicBezTo>
                    <a:pt x="1775" y="398"/>
                    <a:pt x="1377" y="0"/>
                    <a:pt x="888" y="0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63"/>
            <p:cNvSpPr/>
            <p:nvPr/>
          </p:nvSpPr>
          <p:spPr>
            <a:xfrm>
              <a:off x="1522750" y="2259200"/>
              <a:ext cx="44400" cy="44350"/>
            </a:xfrm>
            <a:custGeom>
              <a:rect b="b" l="l" r="r" t="t"/>
              <a:pathLst>
                <a:path extrusionOk="0" h="1774" w="1776">
                  <a:moveTo>
                    <a:pt x="888" y="0"/>
                  </a:moveTo>
                  <a:cubicBezTo>
                    <a:pt x="399" y="0"/>
                    <a:pt x="1" y="397"/>
                    <a:pt x="1" y="888"/>
                  </a:cubicBezTo>
                  <a:cubicBezTo>
                    <a:pt x="1" y="1377"/>
                    <a:pt x="399" y="1773"/>
                    <a:pt x="888" y="1773"/>
                  </a:cubicBezTo>
                  <a:cubicBezTo>
                    <a:pt x="1379" y="1773"/>
                    <a:pt x="1775" y="1377"/>
                    <a:pt x="1775" y="888"/>
                  </a:cubicBezTo>
                  <a:cubicBezTo>
                    <a:pt x="1775" y="397"/>
                    <a:pt x="1379" y="0"/>
                    <a:pt x="888" y="0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63"/>
            <p:cNvSpPr/>
            <p:nvPr/>
          </p:nvSpPr>
          <p:spPr>
            <a:xfrm>
              <a:off x="1451675" y="2330300"/>
              <a:ext cx="44350" cy="44350"/>
            </a:xfrm>
            <a:custGeom>
              <a:rect b="b" l="l" r="r" t="t"/>
              <a:pathLst>
                <a:path extrusionOk="0" h="1774" w="1774">
                  <a:moveTo>
                    <a:pt x="887" y="1"/>
                  </a:moveTo>
                  <a:cubicBezTo>
                    <a:pt x="397" y="1"/>
                    <a:pt x="1" y="397"/>
                    <a:pt x="1" y="888"/>
                  </a:cubicBezTo>
                  <a:cubicBezTo>
                    <a:pt x="1" y="1377"/>
                    <a:pt x="397" y="1774"/>
                    <a:pt x="887" y="1774"/>
                  </a:cubicBezTo>
                  <a:cubicBezTo>
                    <a:pt x="1377" y="1774"/>
                    <a:pt x="1774" y="1377"/>
                    <a:pt x="1774" y="888"/>
                  </a:cubicBezTo>
                  <a:cubicBezTo>
                    <a:pt x="1774" y="397"/>
                    <a:pt x="1377" y="1"/>
                    <a:pt x="887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40" name="Google Shape;2140;p63"/>
          <p:cNvSpPr/>
          <p:nvPr/>
        </p:nvSpPr>
        <p:spPr>
          <a:xfrm>
            <a:off x="2746050" y="4062150"/>
            <a:ext cx="3656700" cy="354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41"/>
          <p:cNvSpPr txBox="1"/>
          <p:nvPr>
            <p:ph idx="15" type="title"/>
          </p:nvPr>
        </p:nvSpPr>
        <p:spPr>
          <a:xfrm>
            <a:off x="1048247" y="361226"/>
            <a:ext cx="3702900" cy="8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RESUMEN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 </a:t>
            </a:r>
            <a:r>
              <a:rPr lang="es">
                <a:solidFill>
                  <a:schemeClr val="accent1"/>
                </a:solidFill>
              </a:rPr>
              <a:t>CONTENIDO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741" name="Google Shape;741;p41"/>
          <p:cNvSpPr txBox="1"/>
          <p:nvPr>
            <p:ph idx="3" type="title"/>
          </p:nvPr>
        </p:nvSpPr>
        <p:spPr>
          <a:xfrm>
            <a:off x="4302096" y="2863017"/>
            <a:ext cx="1328100" cy="23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03</a:t>
            </a:r>
            <a:endParaRPr/>
          </a:p>
        </p:txBody>
      </p:sp>
      <p:sp>
        <p:nvSpPr>
          <p:cNvPr id="742" name="Google Shape;742;p41"/>
          <p:cNvSpPr/>
          <p:nvPr/>
        </p:nvSpPr>
        <p:spPr>
          <a:xfrm>
            <a:off x="-490221" y="3658775"/>
            <a:ext cx="2770200" cy="2770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3" name="Google Shape;743;p41"/>
          <p:cNvSpPr/>
          <p:nvPr/>
        </p:nvSpPr>
        <p:spPr>
          <a:xfrm>
            <a:off x="5552575" y="-1662500"/>
            <a:ext cx="3857700" cy="38577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4" name="Google Shape;744;p41"/>
          <p:cNvGrpSpPr/>
          <p:nvPr/>
        </p:nvGrpSpPr>
        <p:grpSpPr>
          <a:xfrm>
            <a:off x="-404862" y="2930488"/>
            <a:ext cx="1119325" cy="1119325"/>
            <a:chOff x="238125" y="2189800"/>
            <a:chExt cx="1119325" cy="1119325"/>
          </a:xfrm>
        </p:grpSpPr>
        <p:sp>
          <p:nvSpPr>
            <p:cNvPr id="745" name="Google Shape;745;p41"/>
            <p:cNvSpPr/>
            <p:nvPr/>
          </p:nvSpPr>
          <p:spPr>
            <a:xfrm>
              <a:off x="289900" y="2241600"/>
              <a:ext cx="267950" cy="267950"/>
            </a:xfrm>
            <a:custGeom>
              <a:rect b="b" l="l" r="r" t="t"/>
              <a:pathLst>
                <a:path extrusionOk="0" h="10718" w="10718">
                  <a:moveTo>
                    <a:pt x="10717" y="1"/>
                  </a:moveTo>
                  <a:lnTo>
                    <a:pt x="10717" y="1"/>
                  </a:lnTo>
                  <a:cubicBezTo>
                    <a:pt x="8382" y="1104"/>
                    <a:pt x="6257" y="2604"/>
                    <a:pt x="4431" y="4431"/>
                  </a:cubicBezTo>
                  <a:cubicBezTo>
                    <a:pt x="2604" y="6255"/>
                    <a:pt x="1106" y="8382"/>
                    <a:pt x="1" y="10717"/>
                  </a:cubicBezTo>
                  <a:lnTo>
                    <a:pt x="107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41"/>
            <p:cNvSpPr/>
            <p:nvPr/>
          </p:nvSpPr>
          <p:spPr>
            <a:xfrm>
              <a:off x="238275" y="2189975"/>
              <a:ext cx="511350" cy="511375"/>
            </a:xfrm>
            <a:custGeom>
              <a:rect b="b" l="l" r="r" t="t"/>
              <a:pathLst>
                <a:path extrusionOk="0" h="20455" w="20454">
                  <a:moveTo>
                    <a:pt x="20453" y="1"/>
                  </a:moveTo>
                  <a:lnTo>
                    <a:pt x="20453" y="1"/>
                  </a:lnTo>
                  <a:cubicBezTo>
                    <a:pt x="19736" y="63"/>
                    <a:pt x="19023" y="158"/>
                    <a:pt x="18312" y="287"/>
                  </a:cubicBezTo>
                  <a:lnTo>
                    <a:pt x="289" y="18312"/>
                  </a:lnTo>
                  <a:cubicBezTo>
                    <a:pt x="159" y="19023"/>
                    <a:pt x="63" y="19736"/>
                    <a:pt x="1" y="20455"/>
                  </a:cubicBezTo>
                  <a:lnTo>
                    <a:pt x="204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41"/>
            <p:cNvSpPr/>
            <p:nvPr/>
          </p:nvSpPr>
          <p:spPr>
            <a:xfrm>
              <a:off x="238125" y="2189800"/>
              <a:ext cx="646975" cy="646950"/>
            </a:xfrm>
            <a:custGeom>
              <a:rect b="b" l="l" r="r" t="t"/>
              <a:pathLst>
                <a:path extrusionOk="0" h="25878" w="25879">
                  <a:moveTo>
                    <a:pt x="24220" y="1"/>
                  </a:moveTo>
                  <a:lnTo>
                    <a:pt x="0" y="24221"/>
                  </a:lnTo>
                  <a:cubicBezTo>
                    <a:pt x="46" y="24774"/>
                    <a:pt x="111" y="25327"/>
                    <a:pt x="197" y="25877"/>
                  </a:cubicBezTo>
                  <a:lnTo>
                    <a:pt x="25878" y="197"/>
                  </a:lnTo>
                  <a:cubicBezTo>
                    <a:pt x="25328" y="111"/>
                    <a:pt x="24775" y="45"/>
                    <a:pt x="24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41"/>
            <p:cNvSpPr/>
            <p:nvPr/>
          </p:nvSpPr>
          <p:spPr>
            <a:xfrm>
              <a:off x="260500" y="2212175"/>
              <a:ext cx="735575" cy="735575"/>
            </a:xfrm>
            <a:custGeom>
              <a:rect b="b" l="l" r="r" t="t"/>
              <a:pathLst>
                <a:path extrusionOk="0" h="29423" w="29423">
                  <a:moveTo>
                    <a:pt x="28037" y="0"/>
                  </a:moveTo>
                  <a:lnTo>
                    <a:pt x="1" y="28036"/>
                  </a:lnTo>
                  <a:cubicBezTo>
                    <a:pt x="143" y="28502"/>
                    <a:pt x="298" y="28964"/>
                    <a:pt x="470" y="29423"/>
                  </a:cubicBezTo>
                  <a:lnTo>
                    <a:pt x="29422" y="471"/>
                  </a:lnTo>
                  <a:cubicBezTo>
                    <a:pt x="28965" y="299"/>
                    <a:pt x="28503" y="142"/>
                    <a:pt x="280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41"/>
            <p:cNvSpPr/>
            <p:nvPr/>
          </p:nvSpPr>
          <p:spPr>
            <a:xfrm>
              <a:off x="301425" y="2253075"/>
              <a:ext cx="788775" cy="788825"/>
            </a:xfrm>
            <a:custGeom>
              <a:rect b="b" l="l" r="r" t="t"/>
              <a:pathLst>
                <a:path extrusionOk="0" h="31553" w="31551">
                  <a:moveTo>
                    <a:pt x="30370" y="1"/>
                  </a:moveTo>
                  <a:lnTo>
                    <a:pt x="0" y="30371"/>
                  </a:lnTo>
                  <a:cubicBezTo>
                    <a:pt x="211" y="30770"/>
                    <a:pt x="436" y="31164"/>
                    <a:pt x="675" y="31552"/>
                  </a:cubicBezTo>
                  <a:lnTo>
                    <a:pt x="31551" y="675"/>
                  </a:lnTo>
                  <a:cubicBezTo>
                    <a:pt x="31163" y="437"/>
                    <a:pt x="30770" y="213"/>
                    <a:pt x="303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41"/>
            <p:cNvSpPr/>
            <p:nvPr/>
          </p:nvSpPr>
          <p:spPr>
            <a:xfrm>
              <a:off x="356800" y="2308450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547" y="1"/>
                  </a:moveTo>
                  <a:lnTo>
                    <a:pt x="0" y="31549"/>
                  </a:lnTo>
                  <a:cubicBezTo>
                    <a:pt x="270" y="31890"/>
                    <a:pt x="552" y="32227"/>
                    <a:pt x="846" y="32556"/>
                  </a:cubicBezTo>
                  <a:lnTo>
                    <a:pt x="32556" y="848"/>
                  </a:lnTo>
                  <a:cubicBezTo>
                    <a:pt x="32226" y="554"/>
                    <a:pt x="31890" y="272"/>
                    <a:pt x="31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41"/>
            <p:cNvSpPr/>
            <p:nvPr/>
          </p:nvSpPr>
          <p:spPr>
            <a:xfrm>
              <a:off x="424825" y="2376525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711" y="1"/>
                  </a:moveTo>
                  <a:lnTo>
                    <a:pt x="1" y="31709"/>
                  </a:lnTo>
                  <a:cubicBezTo>
                    <a:pt x="331" y="32003"/>
                    <a:pt x="667" y="32286"/>
                    <a:pt x="1010" y="32556"/>
                  </a:cubicBezTo>
                  <a:lnTo>
                    <a:pt x="32557" y="1010"/>
                  </a:lnTo>
                  <a:cubicBezTo>
                    <a:pt x="32287" y="667"/>
                    <a:pt x="32005" y="330"/>
                    <a:pt x="317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41"/>
            <p:cNvSpPr/>
            <p:nvPr/>
          </p:nvSpPr>
          <p:spPr>
            <a:xfrm>
              <a:off x="505350" y="2457000"/>
              <a:ext cx="788775" cy="788875"/>
            </a:xfrm>
            <a:custGeom>
              <a:rect b="b" l="l" r="r" t="t"/>
              <a:pathLst>
                <a:path extrusionOk="0" h="31555" w="31551">
                  <a:moveTo>
                    <a:pt x="30878" y="1"/>
                  </a:moveTo>
                  <a:lnTo>
                    <a:pt x="0" y="30879"/>
                  </a:lnTo>
                  <a:cubicBezTo>
                    <a:pt x="388" y="31116"/>
                    <a:pt x="782" y="31340"/>
                    <a:pt x="1181" y="31554"/>
                  </a:cubicBezTo>
                  <a:lnTo>
                    <a:pt x="31551" y="1182"/>
                  </a:lnTo>
                  <a:cubicBezTo>
                    <a:pt x="31340" y="783"/>
                    <a:pt x="31116" y="389"/>
                    <a:pt x="308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41"/>
            <p:cNvSpPr/>
            <p:nvPr/>
          </p:nvSpPr>
          <p:spPr>
            <a:xfrm>
              <a:off x="599500" y="2551175"/>
              <a:ext cx="735550" cy="735550"/>
            </a:xfrm>
            <a:custGeom>
              <a:rect b="b" l="l" r="r" t="t"/>
              <a:pathLst>
                <a:path extrusionOk="0" h="29422" w="29422">
                  <a:moveTo>
                    <a:pt x="28952" y="1"/>
                  </a:moveTo>
                  <a:lnTo>
                    <a:pt x="0" y="28953"/>
                  </a:lnTo>
                  <a:cubicBezTo>
                    <a:pt x="457" y="29125"/>
                    <a:pt x="919" y="29282"/>
                    <a:pt x="1385" y="29422"/>
                  </a:cubicBezTo>
                  <a:lnTo>
                    <a:pt x="29421" y="1386"/>
                  </a:lnTo>
                  <a:cubicBezTo>
                    <a:pt x="29281" y="920"/>
                    <a:pt x="29124" y="458"/>
                    <a:pt x="289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41"/>
            <p:cNvSpPr/>
            <p:nvPr/>
          </p:nvSpPr>
          <p:spPr>
            <a:xfrm>
              <a:off x="710450" y="2662150"/>
              <a:ext cx="647000" cy="646975"/>
            </a:xfrm>
            <a:custGeom>
              <a:rect b="b" l="l" r="r" t="t"/>
              <a:pathLst>
                <a:path extrusionOk="0" h="25879" w="25880">
                  <a:moveTo>
                    <a:pt x="25682" y="1"/>
                  </a:moveTo>
                  <a:lnTo>
                    <a:pt x="1" y="25681"/>
                  </a:lnTo>
                  <a:cubicBezTo>
                    <a:pt x="552" y="25767"/>
                    <a:pt x="1104" y="25833"/>
                    <a:pt x="1659" y="25879"/>
                  </a:cubicBezTo>
                  <a:lnTo>
                    <a:pt x="25879" y="1659"/>
                  </a:lnTo>
                  <a:cubicBezTo>
                    <a:pt x="25834" y="1104"/>
                    <a:pt x="25768" y="551"/>
                    <a:pt x="256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41"/>
            <p:cNvSpPr/>
            <p:nvPr/>
          </p:nvSpPr>
          <p:spPr>
            <a:xfrm>
              <a:off x="845925" y="2797575"/>
              <a:ext cx="511350" cy="511350"/>
            </a:xfrm>
            <a:custGeom>
              <a:rect b="b" l="l" r="r" t="t"/>
              <a:pathLst>
                <a:path extrusionOk="0" h="20454" w="20454">
                  <a:moveTo>
                    <a:pt x="20453" y="1"/>
                  </a:moveTo>
                  <a:lnTo>
                    <a:pt x="1" y="20453"/>
                  </a:lnTo>
                  <a:cubicBezTo>
                    <a:pt x="718" y="20391"/>
                    <a:pt x="1431" y="20297"/>
                    <a:pt x="2142" y="20167"/>
                  </a:cubicBezTo>
                  <a:lnTo>
                    <a:pt x="20165" y="2142"/>
                  </a:lnTo>
                  <a:cubicBezTo>
                    <a:pt x="20295" y="1433"/>
                    <a:pt x="20391" y="720"/>
                    <a:pt x="204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41"/>
            <p:cNvSpPr/>
            <p:nvPr/>
          </p:nvSpPr>
          <p:spPr>
            <a:xfrm>
              <a:off x="1037700" y="2989400"/>
              <a:ext cx="267950" cy="267900"/>
            </a:xfrm>
            <a:custGeom>
              <a:rect b="b" l="l" r="r" t="t"/>
              <a:pathLst>
                <a:path extrusionOk="0" h="10716" w="10718">
                  <a:moveTo>
                    <a:pt x="10717" y="1"/>
                  </a:moveTo>
                  <a:lnTo>
                    <a:pt x="1" y="10715"/>
                  </a:lnTo>
                  <a:cubicBezTo>
                    <a:pt x="4703" y="8488"/>
                    <a:pt x="8489" y="4703"/>
                    <a:pt x="107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7" name="Google Shape;757;p41"/>
          <p:cNvGrpSpPr/>
          <p:nvPr/>
        </p:nvGrpSpPr>
        <p:grpSpPr>
          <a:xfrm>
            <a:off x="8189084" y="1298467"/>
            <a:ext cx="1563851" cy="1563813"/>
            <a:chOff x="2817100" y="2404400"/>
            <a:chExt cx="1024200" cy="1024175"/>
          </a:xfrm>
        </p:grpSpPr>
        <p:sp>
          <p:nvSpPr>
            <p:cNvPr id="758" name="Google Shape;758;p41"/>
            <p:cNvSpPr/>
            <p:nvPr/>
          </p:nvSpPr>
          <p:spPr>
            <a:xfrm>
              <a:off x="2817100" y="2404400"/>
              <a:ext cx="1024200" cy="1024175"/>
            </a:xfrm>
            <a:custGeom>
              <a:rect b="b" l="l" r="r" t="t"/>
              <a:pathLst>
                <a:path extrusionOk="0" h="40967" w="40968">
                  <a:moveTo>
                    <a:pt x="20485" y="1440"/>
                  </a:moveTo>
                  <a:cubicBezTo>
                    <a:pt x="30985" y="1440"/>
                    <a:pt x="39527" y="9983"/>
                    <a:pt x="39527" y="20484"/>
                  </a:cubicBezTo>
                  <a:cubicBezTo>
                    <a:pt x="39527" y="30984"/>
                    <a:pt x="30984" y="39528"/>
                    <a:pt x="20485" y="39528"/>
                  </a:cubicBezTo>
                  <a:cubicBezTo>
                    <a:pt x="9984" y="39528"/>
                    <a:pt x="1441" y="30984"/>
                    <a:pt x="1441" y="20484"/>
                  </a:cubicBezTo>
                  <a:cubicBezTo>
                    <a:pt x="1441" y="9983"/>
                    <a:pt x="9984" y="1440"/>
                    <a:pt x="20485" y="1440"/>
                  </a:cubicBezTo>
                  <a:close/>
                  <a:moveTo>
                    <a:pt x="20485" y="1"/>
                  </a:moveTo>
                  <a:cubicBezTo>
                    <a:pt x="9190" y="1"/>
                    <a:pt x="0" y="9189"/>
                    <a:pt x="0" y="20484"/>
                  </a:cubicBezTo>
                  <a:cubicBezTo>
                    <a:pt x="0" y="31779"/>
                    <a:pt x="9190" y="40967"/>
                    <a:pt x="20485" y="40967"/>
                  </a:cubicBezTo>
                  <a:cubicBezTo>
                    <a:pt x="31778" y="40967"/>
                    <a:pt x="40968" y="31777"/>
                    <a:pt x="40968" y="20484"/>
                  </a:cubicBezTo>
                  <a:cubicBezTo>
                    <a:pt x="40968" y="9190"/>
                    <a:pt x="31778" y="1"/>
                    <a:pt x="20485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41"/>
            <p:cNvSpPr/>
            <p:nvPr/>
          </p:nvSpPr>
          <p:spPr>
            <a:xfrm>
              <a:off x="2938350" y="2525675"/>
              <a:ext cx="781700" cy="781650"/>
            </a:xfrm>
            <a:custGeom>
              <a:rect b="b" l="l" r="r" t="t"/>
              <a:pathLst>
                <a:path extrusionOk="0" h="31266" w="31268">
                  <a:moveTo>
                    <a:pt x="15635" y="1439"/>
                  </a:moveTo>
                  <a:cubicBezTo>
                    <a:pt x="23460" y="1439"/>
                    <a:pt x="29827" y="7806"/>
                    <a:pt x="29827" y="15633"/>
                  </a:cubicBezTo>
                  <a:cubicBezTo>
                    <a:pt x="29827" y="23457"/>
                    <a:pt x="23460" y="29825"/>
                    <a:pt x="15635" y="29825"/>
                  </a:cubicBezTo>
                  <a:cubicBezTo>
                    <a:pt x="7808" y="29825"/>
                    <a:pt x="1441" y="23457"/>
                    <a:pt x="1441" y="15633"/>
                  </a:cubicBezTo>
                  <a:cubicBezTo>
                    <a:pt x="1441" y="7806"/>
                    <a:pt x="7808" y="1439"/>
                    <a:pt x="15635" y="1439"/>
                  </a:cubicBezTo>
                  <a:close/>
                  <a:moveTo>
                    <a:pt x="15635" y="0"/>
                  </a:moveTo>
                  <a:cubicBezTo>
                    <a:pt x="7014" y="0"/>
                    <a:pt x="1" y="7012"/>
                    <a:pt x="1" y="15633"/>
                  </a:cubicBezTo>
                  <a:cubicBezTo>
                    <a:pt x="1" y="24252"/>
                    <a:pt x="7014" y="31265"/>
                    <a:pt x="15635" y="31265"/>
                  </a:cubicBezTo>
                  <a:cubicBezTo>
                    <a:pt x="24254" y="31265"/>
                    <a:pt x="31267" y="24252"/>
                    <a:pt x="31267" y="15633"/>
                  </a:cubicBezTo>
                  <a:cubicBezTo>
                    <a:pt x="31267" y="7013"/>
                    <a:pt x="24254" y="0"/>
                    <a:pt x="15635" y="0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41"/>
            <p:cNvSpPr/>
            <p:nvPr/>
          </p:nvSpPr>
          <p:spPr>
            <a:xfrm>
              <a:off x="3061000" y="2648275"/>
              <a:ext cx="536400" cy="536425"/>
            </a:xfrm>
            <a:custGeom>
              <a:rect b="b" l="l" r="r" t="t"/>
              <a:pathLst>
                <a:path extrusionOk="0" h="21457" w="21456">
                  <a:moveTo>
                    <a:pt x="10729" y="1440"/>
                  </a:moveTo>
                  <a:cubicBezTo>
                    <a:pt x="15849" y="1440"/>
                    <a:pt x="20016" y="5607"/>
                    <a:pt x="20016" y="10729"/>
                  </a:cubicBezTo>
                  <a:cubicBezTo>
                    <a:pt x="20016" y="15851"/>
                    <a:pt x="15849" y="20016"/>
                    <a:pt x="10729" y="20016"/>
                  </a:cubicBezTo>
                  <a:cubicBezTo>
                    <a:pt x="5607" y="20016"/>
                    <a:pt x="1440" y="15849"/>
                    <a:pt x="1440" y="10729"/>
                  </a:cubicBezTo>
                  <a:cubicBezTo>
                    <a:pt x="1440" y="5607"/>
                    <a:pt x="5607" y="1440"/>
                    <a:pt x="10729" y="1440"/>
                  </a:cubicBezTo>
                  <a:close/>
                  <a:moveTo>
                    <a:pt x="10729" y="1"/>
                  </a:moveTo>
                  <a:cubicBezTo>
                    <a:pt x="4814" y="1"/>
                    <a:pt x="1" y="4812"/>
                    <a:pt x="1" y="10729"/>
                  </a:cubicBezTo>
                  <a:cubicBezTo>
                    <a:pt x="1" y="16644"/>
                    <a:pt x="4812" y="21457"/>
                    <a:pt x="10729" y="21457"/>
                  </a:cubicBezTo>
                  <a:cubicBezTo>
                    <a:pt x="16644" y="21457"/>
                    <a:pt x="21455" y="16644"/>
                    <a:pt x="21455" y="10729"/>
                  </a:cubicBezTo>
                  <a:cubicBezTo>
                    <a:pt x="21455" y="4814"/>
                    <a:pt x="16642" y="1"/>
                    <a:pt x="10729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1" name="Google Shape;761;p41"/>
          <p:cNvGrpSpPr/>
          <p:nvPr/>
        </p:nvGrpSpPr>
        <p:grpSpPr>
          <a:xfrm flipH="1">
            <a:off x="-441125" y="208790"/>
            <a:ext cx="1191844" cy="1185575"/>
            <a:chOff x="3966050" y="1968250"/>
            <a:chExt cx="769975" cy="765925"/>
          </a:xfrm>
        </p:grpSpPr>
        <p:sp>
          <p:nvSpPr>
            <p:cNvPr id="762" name="Google Shape;762;p41"/>
            <p:cNvSpPr/>
            <p:nvPr/>
          </p:nvSpPr>
          <p:spPr>
            <a:xfrm>
              <a:off x="3966050" y="1968250"/>
              <a:ext cx="697250" cy="693200"/>
            </a:xfrm>
            <a:custGeom>
              <a:rect b="b" l="l" r="r" t="t"/>
              <a:pathLst>
                <a:path extrusionOk="0" h="27728" w="27890">
                  <a:moveTo>
                    <a:pt x="27492" y="1"/>
                  </a:moveTo>
                  <a:cubicBezTo>
                    <a:pt x="27319" y="1"/>
                    <a:pt x="27107" y="98"/>
                    <a:pt x="26931" y="274"/>
                  </a:cubicBezTo>
                  <a:lnTo>
                    <a:pt x="355" y="26852"/>
                  </a:lnTo>
                  <a:cubicBezTo>
                    <a:pt x="85" y="27122"/>
                    <a:pt x="0" y="27477"/>
                    <a:pt x="167" y="27642"/>
                  </a:cubicBezTo>
                  <a:cubicBezTo>
                    <a:pt x="225" y="27700"/>
                    <a:pt x="305" y="27728"/>
                    <a:pt x="397" y="27728"/>
                  </a:cubicBezTo>
                  <a:cubicBezTo>
                    <a:pt x="569" y="27728"/>
                    <a:pt x="781" y="27631"/>
                    <a:pt x="957" y="27455"/>
                  </a:cubicBezTo>
                  <a:lnTo>
                    <a:pt x="27535" y="876"/>
                  </a:lnTo>
                  <a:cubicBezTo>
                    <a:pt x="27805" y="606"/>
                    <a:pt x="27890" y="252"/>
                    <a:pt x="27723" y="87"/>
                  </a:cubicBezTo>
                  <a:cubicBezTo>
                    <a:pt x="27664" y="29"/>
                    <a:pt x="27584" y="1"/>
                    <a:pt x="274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41"/>
            <p:cNvSpPr/>
            <p:nvPr/>
          </p:nvSpPr>
          <p:spPr>
            <a:xfrm>
              <a:off x="4002400" y="2004625"/>
              <a:ext cx="697250" cy="693175"/>
            </a:xfrm>
            <a:custGeom>
              <a:rect b="b" l="l" r="r" t="t"/>
              <a:pathLst>
                <a:path extrusionOk="0" h="27727" w="27890">
                  <a:moveTo>
                    <a:pt x="27492" y="0"/>
                  </a:moveTo>
                  <a:cubicBezTo>
                    <a:pt x="27319" y="0"/>
                    <a:pt x="27108" y="97"/>
                    <a:pt x="26932" y="273"/>
                  </a:cubicBezTo>
                  <a:lnTo>
                    <a:pt x="355" y="26850"/>
                  </a:lnTo>
                  <a:cubicBezTo>
                    <a:pt x="85" y="27122"/>
                    <a:pt x="1" y="27474"/>
                    <a:pt x="168" y="27641"/>
                  </a:cubicBezTo>
                  <a:cubicBezTo>
                    <a:pt x="225" y="27699"/>
                    <a:pt x="306" y="27727"/>
                    <a:pt x="397" y="27727"/>
                  </a:cubicBezTo>
                  <a:cubicBezTo>
                    <a:pt x="569" y="27727"/>
                    <a:pt x="781" y="27630"/>
                    <a:pt x="957" y="27454"/>
                  </a:cubicBezTo>
                  <a:lnTo>
                    <a:pt x="27536" y="876"/>
                  </a:lnTo>
                  <a:cubicBezTo>
                    <a:pt x="27806" y="606"/>
                    <a:pt x="27890" y="251"/>
                    <a:pt x="27723" y="86"/>
                  </a:cubicBezTo>
                  <a:cubicBezTo>
                    <a:pt x="27665" y="28"/>
                    <a:pt x="27584" y="0"/>
                    <a:pt x="274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41"/>
            <p:cNvSpPr/>
            <p:nvPr/>
          </p:nvSpPr>
          <p:spPr>
            <a:xfrm>
              <a:off x="4038750" y="2040975"/>
              <a:ext cx="697275" cy="693200"/>
            </a:xfrm>
            <a:custGeom>
              <a:rect b="b" l="l" r="r" t="t"/>
              <a:pathLst>
                <a:path extrusionOk="0" h="27728" w="27891">
                  <a:moveTo>
                    <a:pt x="27492" y="0"/>
                  </a:moveTo>
                  <a:cubicBezTo>
                    <a:pt x="27320" y="0"/>
                    <a:pt x="27108" y="98"/>
                    <a:pt x="26932" y="273"/>
                  </a:cubicBezTo>
                  <a:lnTo>
                    <a:pt x="355" y="26850"/>
                  </a:lnTo>
                  <a:cubicBezTo>
                    <a:pt x="85" y="27122"/>
                    <a:pt x="1" y="27474"/>
                    <a:pt x="168" y="27641"/>
                  </a:cubicBezTo>
                  <a:cubicBezTo>
                    <a:pt x="225" y="27700"/>
                    <a:pt x="306" y="27727"/>
                    <a:pt x="398" y="27727"/>
                  </a:cubicBezTo>
                  <a:cubicBezTo>
                    <a:pt x="570" y="27727"/>
                    <a:pt x="781" y="27630"/>
                    <a:pt x="957" y="27454"/>
                  </a:cubicBezTo>
                  <a:lnTo>
                    <a:pt x="27536" y="876"/>
                  </a:lnTo>
                  <a:cubicBezTo>
                    <a:pt x="27806" y="606"/>
                    <a:pt x="27890" y="252"/>
                    <a:pt x="27723" y="86"/>
                  </a:cubicBezTo>
                  <a:cubicBezTo>
                    <a:pt x="27665" y="28"/>
                    <a:pt x="27584" y="0"/>
                    <a:pt x="274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5" name="Google Shape;765;p41"/>
          <p:cNvSpPr/>
          <p:nvPr/>
        </p:nvSpPr>
        <p:spPr>
          <a:xfrm>
            <a:off x="8092800" y="540000"/>
            <a:ext cx="331200" cy="331200"/>
          </a:xfrm>
          <a:custGeom>
            <a:rect b="b" l="l" r="r" t="t"/>
            <a:pathLst>
              <a:path extrusionOk="0" h="13248" w="13248">
                <a:moveTo>
                  <a:pt x="1805" y="1"/>
                </a:moveTo>
                <a:lnTo>
                  <a:pt x="0" y="1807"/>
                </a:lnTo>
                <a:lnTo>
                  <a:pt x="4817" y="6624"/>
                </a:lnTo>
                <a:lnTo>
                  <a:pt x="0" y="11441"/>
                </a:lnTo>
                <a:lnTo>
                  <a:pt x="1805" y="13248"/>
                </a:lnTo>
                <a:lnTo>
                  <a:pt x="6624" y="8431"/>
                </a:lnTo>
                <a:lnTo>
                  <a:pt x="11440" y="13248"/>
                </a:lnTo>
                <a:lnTo>
                  <a:pt x="13247" y="11441"/>
                </a:lnTo>
                <a:lnTo>
                  <a:pt x="8429" y="6624"/>
                </a:lnTo>
                <a:lnTo>
                  <a:pt x="13247" y="1807"/>
                </a:lnTo>
                <a:lnTo>
                  <a:pt x="11440" y="1"/>
                </a:lnTo>
                <a:lnTo>
                  <a:pt x="6624" y="4817"/>
                </a:lnTo>
                <a:lnTo>
                  <a:pt x="1805" y="1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6" name="Google Shape;766;p41"/>
          <p:cNvSpPr/>
          <p:nvPr/>
        </p:nvSpPr>
        <p:spPr>
          <a:xfrm>
            <a:off x="7408925" y="208800"/>
            <a:ext cx="480936" cy="480936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7" name="Google Shape;767;p41"/>
          <p:cNvSpPr txBox="1"/>
          <p:nvPr>
            <p:ph type="title"/>
          </p:nvPr>
        </p:nvSpPr>
        <p:spPr>
          <a:xfrm>
            <a:off x="652677" y="1978008"/>
            <a:ext cx="1328100" cy="23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01</a:t>
            </a:r>
            <a:endParaRPr/>
          </a:p>
        </p:txBody>
      </p:sp>
      <p:sp>
        <p:nvSpPr>
          <p:cNvPr id="768" name="Google Shape;768;p41"/>
          <p:cNvSpPr txBox="1"/>
          <p:nvPr>
            <p:ph idx="2" type="title"/>
          </p:nvPr>
        </p:nvSpPr>
        <p:spPr>
          <a:xfrm>
            <a:off x="652677" y="2872555"/>
            <a:ext cx="1328100" cy="23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02</a:t>
            </a:r>
            <a:endParaRPr/>
          </a:p>
        </p:txBody>
      </p:sp>
      <p:sp>
        <p:nvSpPr>
          <p:cNvPr id="769" name="Google Shape;769;p41"/>
          <p:cNvSpPr txBox="1"/>
          <p:nvPr>
            <p:ph idx="4" type="title"/>
          </p:nvPr>
        </p:nvSpPr>
        <p:spPr>
          <a:xfrm>
            <a:off x="4302096" y="3737552"/>
            <a:ext cx="1328100" cy="23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04</a:t>
            </a:r>
            <a:endParaRPr/>
          </a:p>
        </p:txBody>
      </p:sp>
      <p:sp>
        <p:nvSpPr>
          <p:cNvPr id="770" name="Google Shape;770;p41"/>
          <p:cNvSpPr txBox="1"/>
          <p:nvPr>
            <p:ph idx="5" type="subTitle"/>
          </p:nvPr>
        </p:nvSpPr>
        <p:spPr>
          <a:xfrm>
            <a:off x="2170577" y="1856342"/>
            <a:ext cx="2354100" cy="4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¿Qué es HTML?</a:t>
            </a:r>
            <a:endParaRPr/>
          </a:p>
        </p:txBody>
      </p:sp>
      <p:sp>
        <p:nvSpPr>
          <p:cNvPr id="771" name="Google Shape;771;p41"/>
          <p:cNvSpPr txBox="1"/>
          <p:nvPr>
            <p:ph idx="7" type="subTitle"/>
          </p:nvPr>
        </p:nvSpPr>
        <p:spPr>
          <a:xfrm>
            <a:off x="2170577" y="2747192"/>
            <a:ext cx="2354100" cy="4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Extensión .html</a:t>
            </a:r>
            <a:endParaRPr/>
          </a:p>
        </p:txBody>
      </p:sp>
      <p:sp>
        <p:nvSpPr>
          <p:cNvPr id="772" name="Google Shape;772;p41"/>
          <p:cNvSpPr txBox="1"/>
          <p:nvPr>
            <p:ph idx="9" type="subTitle"/>
          </p:nvPr>
        </p:nvSpPr>
        <p:spPr>
          <a:xfrm>
            <a:off x="5808210" y="2755638"/>
            <a:ext cx="2354100" cy="4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Sintaxis de etiqueta</a:t>
            </a:r>
            <a:endParaRPr/>
          </a:p>
        </p:txBody>
      </p:sp>
      <p:sp>
        <p:nvSpPr>
          <p:cNvPr id="773" name="Google Shape;773;p41"/>
          <p:cNvSpPr txBox="1"/>
          <p:nvPr>
            <p:ph idx="14" type="subTitle"/>
          </p:nvPr>
        </p:nvSpPr>
        <p:spPr>
          <a:xfrm>
            <a:off x="5808210" y="3622000"/>
            <a:ext cx="2354100" cy="4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Estructura inicial</a:t>
            </a:r>
            <a:endParaRPr/>
          </a:p>
        </p:txBody>
      </p:sp>
      <p:cxnSp>
        <p:nvCxnSpPr>
          <p:cNvPr id="774" name="Google Shape;774;p41"/>
          <p:cNvCxnSpPr/>
          <p:nvPr/>
        </p:nvCxnSpPr>
        <p:spPr>
          <a:xfrm>
            <a:off x="2074408" y="1724196"/>
            <a:ext cx="0" cy="17613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5" name="Google Shape;775;p41"/>
          <p:cNvCxnSpPr/>
          <p:nvPr/>
        </p:nvCxnSpPr>
        <p:spPr>
          <a:xfrm>
            <a:off x="5723837" y="2767395"/>
            <a:ext cx="0" cy="17613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9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p42"/>
          <p:cNvSpPr/>
          <p:nvPr/>
        </p:nvSpPr>
        <p:spPr>
          <a:xfrm>
            <a:off x="-1646850" y="2243725"/>
            <a:ext cx="4085400" cy="3996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1" name="Google Shape;781;p42"/>
          <p:cNvSpPr txBox="1"/>
          <p:nvPr>
            <p:ph type="title"/>
          </p:nvPr>
        </p:nvSpPr>
        <p:spPr>
          <a:xfrm>
            <a:off x="1388100" y="835450"/>
            <a:ext cx="6367800" cy="3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¿QUE ES </a:t>
            </a:r>
            <a:r>
              <a:rPr lang="es">
                <a:solidFill>
                  <a:schemeClr val="accent1"/>
                </a:solidFill>
              </a:rPr>
              <a:t>HTML</a:t>
            </a:r>
            <a:r>
              <a:rPr lang="es"/>
              <a:t>?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782" name="Google Shape;782;p42"/>
          <p:cNvSpPr/>
          <p:nvPr/>
        </p:nvSpPr>
        <p:spPr>
          <a:xfrm>
            <a:off x="7623550" y="-63825"/>
            <a:ext cx="3502800" cy="3502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3" name="Google Shape;783;p42"/>
          <p:cNvGrpSpPr/>
          <p:nvPr/>
        </p:nvGrpSpPr>
        <p:grpSpPr>
          <a:xfrm>
            <a:off x="8024198" y="2724285"/>
            <a:ext cx="1500567" cy="1500567"/>
            <a:chOff x="238125" y="2189800"/>
            <a:chExt cx="1119325" cy="1119325"/>
          </a:xfrm>
        </p:grpSpPr>
        <p:sp>
          <p:nvSpPr>
            <p:cNvPr id="784" name="Google Shape;784;p42"/>
            <p:cNvSpPr/>
            <p:nvPr/>
          </p:nvSpPr>
          <p:spPr>
            <a:xfrm>
              <a:off x="289900" y="2241600"/>
              <a:ext cx="267950" cy="267950"/>
            </a:xfrm>
            <a:custGeom>
              <a:rect b="b" l="l" r="r" t="t"/>
              <a:pathLst>
                <a:path extrusionOk="0" h="10718" w="10718">
                  <a:moveTo>
                    <a:pt x="10717" y="1"/>
                  </a:moveTo>
                  <a:lnTo>
                    <a:pt x="10717" y="1"/>
                  </a:lnTo>
                  <a:cubicBezTo>
                    <a:pt x="8382" y="1104"/>
                    <a:pt x="6257" y="2604"/>
                    <a:pt x="4431" y="4431"/>
                  </a:cubicBezTo>
                  <a:cubicBezTo>
                    <a:pt x="2604" y="6255"/>
                    <a:pt x="1106" y="8382"/>
                    <a:pt x="1" y="10717"/>
                  </a:cubicBezTo>
                  <a:lnTo>
                    <a:pt x="107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42"/>
            <p:cNvSpPr/>
            <p:nvPr/>
          </p:nvSpPr>
          <p:spPr>
            <a:xfrm>
              <a:off x="238275" y="2189975"/>
              <a:ext cx="511350" cy="511375"/>
            </a:xfrm>
            <a:custGeom>
              <a:rect b="b" l="l" r="r" t="t"/>
              <a:pathLst>
                <a:path extrusionOk="0" h="20455" w="20454">
                  <a:moveTo>
                    <a:pt x="20453" y="1"/>
                  </a:moveTo>
                  <a:lnTo>
                    <a:pt x="20453" y="1"/>
                  </a:lnTo>
                  <a:cubicBezTo>
                    <a:pt x="19736" y="63"/>
                    <a:pt x="19023" y="158"/>
                    <a:pt x="18312" y="287"/>
                  </a:cubicBezTo>
                  <a:lnTo>
                    <a:pt x="289" y="18312"/>
                  </a:lnTo>
                  <a:cubicBezTo>
                    <a:pt x="159" y="19023"/>
                    <a:pt x="63" y="19736"/>
                    <a:pt x="1" y="20455"/>
                  </a:cubicBezTo>
                  <a:lnTo>
                    <a:pt x="204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42"/>
            <p:cNvSpPr/>
            <p:nvPr/>
          </p:nvSpPr>
          <p:spPr>
            <a:xfrm>
              <a:off x="238125" y="2189800"/>
              <a:ext cx="646975" cy="646950"/>
            </a:xfrm>
            <a:custGeom>
              <a:rect b="b" l="l" r="r" t="t"/>
              <a:pathLst>
                <a:path extrusionOk="0" h="25878" w="25879">
                  <a:moveTo>
                    <a:pt x="24220" y="1"/>
                  </a:moveTo>
                  <a:lnTo>
                    <a:pt x="0" y="24221"/>
                  </a:lnTo>
                  <a:cubicBezTo>
                    <a:pt x="46" y="24774"/>
                    <a:pt x="111" y="25327"/>
                    <a:pt x="197" y="25877"/>
                  </a:cubicBezTo>
                  <a:lnTo>
                    <a:pt x="25878" y="197"/>
                  </a:lnTo>
                  <a:cubicBezTo>
                    <a:pt x="25328" y="111"/>
                    <a:pt x="24775" y="45"/>
                    <a:pt x="242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42"/>
            <p:cNvSpPr/>
            <p:nvPr/>
          </p:nvSpPr>
          <p:spPr>
            <a:xfrm>
              <a:off x="260500" y="2212175"/>
              <a:ext cx="735575" cy="735575"/>
            </a:xfrm>
            <a:custGeom>
              <a:rect b="b" l="l" r="r" t="t"/>
              <a:pathLst>
                <a:path extrusionOk="0" h="29423" w="29423">
                  <a:moveTo>
                    <a:pt x="28037" y="0"/>
                  </a:moveTo>
                  <a:lnTo>
                    <a:pt x="1" y="28036"/>
                  </a:lnTo>
                  <a:cubicBezTo>
                    <a:pt x="143" y="28502"/>
                    <a:pt x="298" y="28964"/>
                    <a:pt x="470" y="29423"/>
                  </a:cubicBezTo>
                  <a:lnTo>
                    <a:pt x="29422" y="471"/>
                  </a:lnTo>
                  <a:cubicBezTo>
                    <a:pt x="28965" y="299"/>
                    <a:pt x="28503" y="142"/>
                    <a:pt x="280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42"/>
            <p:cNvSpPr/>
            <p:nvPr/>
          </p:nvSpPr>
          <p:spPr>
            <a:xfrm>
              <a:off x="301425" y="2253075"/>
              <a:ext cx="788775" cy="788825"/>
            </a:xfrm>
            <a:custGeom>
              <a:rect b="b" l="l" r="r" t="t"/>
              <a:pathLst>
                <a:path extrusionOk="0" h="31553" w="31551">
                  <a:moveTo>
                    <a:pt x="30370" y="1"/>
                  </a:moveTo>
                  <a:lnTo>
                    <a:pt x="0" y="30371"/>
                  </a:lnTo>
                  <a:cubicBezTo>
                    <a:pt x="211" y="30770"/>
                    <a:pt x="436" y="31164"/>
                    <a:pt x="675" y="31552"/>
                  </a:cubicBezTo>
                  <a:lnTo>
                    <a:pt x="31551" y="675"/>
                  </a:lnTo>
                  <a:cubicBezTo>
                    <a:pt x="31163" y="437"/>
                    <a:pt x="30770" y="213"/>
                    <a:pt x="303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42"/>
            <p:cNvSpPr/>
            <p:nvPr/>
          </p:nvSpPr>
          <p:spPr>
            <a:xfrm>
              <a:off x="356800" y="2308450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547" y="1"/>
                  </a:moveTo>
                  <a:lnTo>
                    <a:pt x="0" y="31549"/>
                  </a:lnTo>
                  <a:cubicBezTo>
                    <a:pt x="270" y="31890"/>
                    <a:pt x="552" y="32227"/>
                    <a:pt x="846" y="32556"/>
                  </a:cubicBezTo>
                  <a:lnTo>
                    <a:pt x="32556" y="848"/>
                  </a:lnTo>
                  <a:cubicBezTo>
                    <a:pt x="32226" y="554"/>
                    <a:pt x="31890" y="272"/>
                    <a:pt x="315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42"/>
            <p:cNvSpPr/>
            <p:nvPr/>
          </p:nvSpPr>
          <p:spPr>
            <a:xfrm>
              <a:off x="424825" y="2376525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711" y="1"/>
                  </a:moveTo>
                  <a:lnTo>
                    <a:pt x="1" y="31709"/>
                  </a:lnTo>
                  <a:cubicBezTo>
                    <a:pt x="331" y="32003"/>
                    <a:pt x="667" y="32286"/>
                    <a:pt x="1010" y="32556"/>
                  </a:cubicBezTo>
                  <a:lnTo>
                    <a:pt x="32557" y="1010"/>
                  </a:lnTo>
                  <a:cubicBezTo>
                    <a:pt x="32287" y="667"/>
                    <a:pt x="32005" y="330"/>
                    <a:pt x="317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42"/>
            <p:cNvSpPr/>
            <p:nvPr/>
          </p:nvSpPr>
          <p:spPr>
            <a:xfrm>
              <a:off x="505350" y="2457000"/>
              <a:ext cx="788775" cy="788875"/>
            </a:xfrm>
            <a:custGeom>
              <a:rect b="b" l="l" r="r" t="t"/>
              <a:pathLst>
                <a:path extrusionOk="0" h="31555" w="31551">
                  <a:moveTo>
                    <a:pt x="30878" y="1"/>
                  </a:moveTo>
                  <a:lnTo>
                    <a:pt x="0" y="30879"/>
                  </a:lnTo>
                  <a:cubicBezTo>
                    <a:pt x="388" y="31116"/>
                    <a:pt x="782" y="31340"/>
                    <a:pt x="1181" y="31554"/>
                  </a:cubicBezTo>
                  <a:lnTo>
                    <a:pt x="31551" y="1182"/>
                  </a:lnTo>
                  <a:cubicBezTo>
                    <a:pt x="31340" y="783"/>
                    <a:pt x="31116" y="389"/>
                    <a:pt x="308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42"/>
            <p:cNvSpPr/>
            <p:nvPr/>
          </p:nvSpPr>
          <p:spPr>
            <a:xfrm>
              <a:off x="599500" y="2551175"/>
              <a:ext cx="735550" cy="735550"/>
            </a:xfrm>
            <a:custGeom>
              <a:rect b="b" l="l" r="r" t="t"/>
              <a:pathLst>
                <a:path extrusionOk="0" h="29422" w="29422">
                  <a:moveTo>
                    <a:pt x="28952" y="1"/>
                  </a:moveTo>
                  <a:lnTo>
                    <a:pt x="0" y="28953"/>
                  </a:lnTo>
                  <a:cubicBezTo>
                    <a:pt x="457" y="29125"/>
                    <a:pt x="919" y="29282"/>
                    <a:pt x="1385" y="29422"/>
                  </a:cubicBezTo>
                  <a:lnTo>
                    <a:pt x="29421" y="1386"/>
                  </a:lnTo>
                  <a:cubicBezTo>
                    <a:pt x="29281" y="920"/>
                    <a:pt x="29124" y="458"/>
                    <a:pt x="289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42"/>
            <p:cNvSpPr/>
            <p:nvPr/>
          </p:nvSpPr>
          <p:spPr>
            <a:xfrm>
              <a:off x="710450" y="2662150"/>
              <a:ext cx="647000" cy="646975"/>
            </a:xfrm>
            <a:custGeom>
              <a:rect b="b" l="l" r="r" t="t"/>
              <a:pathLst>
                <a:path extrusionOk="0" h="25879" w="25880">
                  <a:moveTo>
                    <a:pt x="25682" y="1"/>
                  </a:moveTo>
                  <a:lnTo>
                    <a:pt x="1" y="25681"/>
                  </a:lnTo>
                  <a:cubicBezTo>
                    <a:pt x="552" y="25767"/>
                    <a:pt x="1104" y="25833"/>
                    <a:pt x="1659" y="25879"/>
                  </a:cubicBezTo>
                  <a:lnTo>
                    <a:pt x="25879" y="1659"/>
                  </a:lnTo>
                  <a:cubicBezTo>
                    <a:pt x="25834" y="1104"/>
                    <a:pt x="25768" y="551"/>
                    <a:pt x="256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42"/>
            <p:cNvSpPr/>
            <p:nvPr/>
          </p:nvSpPr>
          <p:spPr>
            <a:xfrm>
              <a:off x="845925" y="2797575"/>
              <a:ext cx="511350" cy="511350"/>
            </a:xfrm>
            <a:custGeom>
              <a:rect b="b" l="l" r="r" t="t"/>
              <a:pathLst>
                <a:path extrusionOk="0" h="20454" w="20454">
                  <a:moveTo>
                    <a:pt x="20453" y="1"/>
                  </a:moveTo>
                  <a:lnTo>
                    <a:pt x="1" y="20453"/>
                  </a:lnTo>
                  <a:cubicBezTo>
                    <a:pt x="718" y="20391"/>
                    <a:pt x="1431" y="20297"/>
                    <a:pt x="2142" y="20167"/>
                  </a:cubicBezTo>
                  <a:lnTo>
                    <a:pt x="20165" y="2142"/>
                  </a:lnTo>
                  <a:cubicBezTo>
                    <a:pt x="20295" y="1433"/>
                    <a:pt x="20391" y="720"/>
                    <a:pt x="204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42"/>
            <p:cNvSpPr/>
            <p:nvPr/>
          </p:nvSpPr>
          <p:spPr>
            <a:xfrm>
              <a:off x="1037700" y="2989400"/>
              <a:ext cx="267950" cy="267900"/>
            </a:xfrm>
            <a:custGeom>
              <a:rect b="b" l="l" r="r" t="t"/>
              <a:pathLst>
                <a:path extrusionOk="0" h="10716" w="10718">
                  <a:moveTo>
                    <a:pt x="10717" y="1"/>
                  </a:moveTo>
                  <a:lnTo>
                    <a:pt x="1" y="10715"/>
                  </a:lnTo>
                  <a:cubicBezTo>
                    <a:pt x="4703" y="8488"/>
                    <a:pt x="8489" y="4703"/>
                    <a:pt x="107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6" name="Google Shape;796;p42"/>
          <p:cNvGrpSpPr/>
          <p:nvPr/>
        </p:nvGrpSpPr>
        <p:grpSpPr>
          <a:xfrm>
            <a:off x="-623255" y="1055160"/>
            <a:ext cx="1967581" cy="2009377"/>
            <a:chOff x="441625" y="885600"/>
            <a:chExt cx="1100375" cy="1123750"/>
          </a:xfrm>
        </p:grpSpPr>
        <p:sp>
          <p:nvSpPr>
            <p:cNvPr id="797" name="Google Shape;797;p42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42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42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42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42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42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42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42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42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42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42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42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42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42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42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42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42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42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42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42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42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42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42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42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42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42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42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42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42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42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42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42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42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42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42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42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42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42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42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42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42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42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42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42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42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42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42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42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42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42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42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42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42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42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42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42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42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42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42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42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42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42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42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42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42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42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42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42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42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42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42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42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42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42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42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42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42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42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42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42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42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42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42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42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42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42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42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42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42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42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42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42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42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42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42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42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42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42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42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42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42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42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42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42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42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42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42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42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42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42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42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42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42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42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42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42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42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42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42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42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42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42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42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42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42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2" name="Google Shape;922;p42"/>
          <p:cNvSpPr/>
          <p:nvPr/>
        </p:nvSpPr>
        <p:spPr>
          <a:xfrm>
            <a:off x="751325" y="2319605"/>
            <a:ext cx="1000622" cy="911997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3" name="Google Shape;923;p42"/>
          <p:cNvGrpSpPr/>
          <p:nvPr/>
        </p:nvGrpSpPr>
        <p:grpSpPr>
          <a:xfrm>
            <a:off x="7279720" y="-478298"/>
            <a:ext cx="1356246" cy="1356213"/>
            <a:chOff x="2817100" y="2404400"/>
            <a:chExt cx="1024200" cy="1024175"/>
          </a:xfrm>
        </p:grpSpPr>
        <p:sp>
          <p:nvSpPr>
            <p:cNvPr id="924" name="Google Shape;924;p42"/>
            <p:cNvSpPr/>
            <p:nvPr/>
          </p:nvSpPr>
          <p:spPr>
            <a:xfrm>
              <a:off x="2817100" y="2404400"/>
              <a:ext cx="1024200" cy="1024175"/>
            </a:xfrm>
            <a:custGeom>
              <a:rect b="b" l="l" r="r" t="t"/>
              <a:pathLst>
                <a:path extrusionOk="0" h="40967" w="40968">
                  <a:moveTo>
                    <a:pt x="20485" y="1440"/>
                  </a:moveTo>
                  <a:cubicBezTo>
                    <a:pt x="30985" y="1440"/>
                    <a:pt x="39527" y="9983"/>
                    <a:pt x="39527" y="20484"/>
                  </a:cubicBezTo>
                  <a:cubicBezTo>
                    <a:pt x="39527" y="30984"/>
                    <a:pt x="30984" y="39528"/>
                    <a:pt x="20485" y="39528"/>
                  </a:cubicBezTo>
                  <a:cubicBezTo>
                    <a:pt x="9984" y="39528"/>
                    <a:pt x="1441" y="30984"/>
                    <a:pt x="1441" y="20484"/>
                  </a:cubicBezTo>
                  <a:cubicBezTo>
                    <a:pt x="1441" y="9983"/>
                    <a:pt x="9984" y="1440"/>
                    <a:pt x="20485" y="1440"/>
                  </a:cubicBezTo>
                  <a:close/>
                  <a:moveTo>
                    <a:pt x="20485" y="1"/>
                  </a:moveTo>
                  <a:cubicBezTo>
                    <a:pt x="9190" y="1"/>
                    <a:pt x="0" y="9189"/>
                    <a:pt x="0" y="20484"/>
                  </a:cubicBezTo>
                  <a:cubicBezTo>
                    <a:pt x="0" y="31779"/>
                    <a:pt x="9190" y="40967"/>
                    <a:pt x="20485" y="40967"/>
                  </a:cubicBezTo>
                  <a:cubicBezTo>
                    <a:pt x="31778" y="40967"/>
                    <a:pt x="40968" y="31777"/>
                    <a:pt x="40968" y="20484"/>
                  </a:cubicBezTo>
                  <a:cubicBezTo>
                    <a:pt x="40968" y="9190"/>
                    <a:pt x="31778" y="1"/>
                    <a:pt x="20485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42"/>
            <p:cNvSpPr/>
            <p:nvPr/>
          </p:nvSpPr>
          <p:spPr>
            <a:xfrm>
              <a:off x="2938350" y="2525675"/>
              <a:ext cx="781700" cy="781650"/>
            </a:xfrm>
            <a:custGeom>
              <a:rect b="b" l="l" r="r" t="t"/>
              <a:pathLst>
                <a:path extrusionOk="0" h="31266" w="31268">
                  <a:moveTo>
                    <a:pt x="15635" y="1439"/>
                  </a:moveTo>
                  <a:cubicBezTo>
                    <a:pt x="23460" y="1439"/>
                    <a:pt x="29827" y="7806"/>
                    <a:pt x="29827" y="15633"/>
                  </a:cubicBezTo>
                  <a:cubicBezTo>
                    <a:pt x="29827" y="23457"/>
                    <a:pt x="23460" y="29825"/>
                    <a:pt x="15635" y="29825"/>
                  </a:cubicBezTo>
                  <a:cubicBezTo>
                    <a:pt x="7808" y="29825"/>
                    <a:pt x="1441" y="23457"/>
                    <a:pt x="1441" y="15633"/>
                  </a:cubicBezTo>
                  <a:cubicBezTo>
                    <a:pt x="1441" y="7806"/>
                    <a:pt x="7808" y="1439"/>
                    <a:pt x="15635" y="1439"/>
                  </a:cubicBezTo>
                  <a:close/>
                  <a:moveTo>
                    <a:pt x="15635" y="0"/>
                  </a:moveTo>
                  <a:cubicBezTo>
                    <a:pt x="7014" y="0"/>
                    <a:pt x="1" y="7012"/>
                    <a:pt x="1" y="15633"/>
                  </a:cubicBezTo>
                  <a:cubicBezTo>
                    <a:pt x="1" y="24252"/>
                    <a:pt x="7014" y="31265"/>
                    <a:pt x="15635" y="31265"/>
                  </a:cubicBezTo>
                  <a:cubicBezTo>
                    <a:pt x="24254" y="31265"/>
                    <a:pt x="31267" y="24252"/>
                    <a:pt x="31267" y="15633"/>
                  </a:cubicBezTo>
                  <a:cubicBezTo>
                    <a:pt x="31267" y="7013"/>
                    <a:pt x="24254" y="0"/>
                    <a:pt x="15635" y="0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42"/>
            <p:cNvSpPr/>
            <p:nvPr/>
          </p:nvSpPr>
          <p:spPr>
            <a:xfrm>
              <a:off x="3061000" y="2648275"/>
              <a:ext cx="536400" cy="536425"/>
            </a:xfrm>
            <a:custGeom>
              <a:rect b="b" l="l" r="r" t="t"/>
              <a:pathLst>
                <a:path extrusionOk="0" h="21457" w="21456">
                  <a:moveTo>
                    <a:pt x="10729" y="1440"/>
                  </a:moveTo>
                  <a:cubicBezTo>
                    <a:pt x="15849" y="1440"/>
                    <a:pt x="20016" y="5607"/>
                    <a:pt x="20016" y="10729"/>
                  </a:cubicBezTo>
                  <a:cubicBezTo>
                    <a:pt x="20016" y="15851"/>
                    <a:pt x="15849" y="20016"/>
                    <a:pt x="10729" y="20016"/>
                  </a:cubicBezTo>
                  <a:cubicBezTo>
                    <a:pt x="5607" y="20016"/>
                    <a:pt x="1440" y="15849"/>
                    <a:pt x="1440" y="10729"/>
                  </a:cubicBezTo>
                  <a:cubicBezTo>
                    <a:pt x="1440" y="5607"/>
                    <a:pt x="5607" y="1440"/>
                    <a:pt x="10729" y="1440"/>
                  </a:cubicBezTo>
                  <a:close/>
                  <a:moveTo>
                    <a:pt x="10729" y="1"/>
                  </a:moveTo>
                  <a:cubicBezTo>
                    <a:pt x="4814" y="1"/>
                    <a:pt x="1" y="4812"/>
                    <a:pt x="1" y="10729"/>
                  </a:cubicBezTo>
                  <a:cubicBezTo>
                    <a:pt x="1" y="16644"/>
                    <a:pt x="4812" y="21457"/>
                    <a:pt x="10729" y="21457"/>
                  </a:cubicBezTo>
                  <a:cubicBezTo>
                    <a:pt x="16644" y="21457"/>
                    <a:pt x="21455" y="16644"/>
                    <a:pt x="21455" y="10729"/>
                  </a:cubicBezTo>
                  <a:cubicBezTo>
                    <a:pt x="21455" y="4814"/>
                    <a:pt x="16642" y="1"/>
                    <a:pt x="10729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7" name="Google Shape;927;p42"/>
          <p:cNvSpPr/>
          <p:nvPr/>
        </p:nvSpPr>
        <p:spPr>
          <a:xfrm>
            <a:off x="5237925" y="-683400"/>
            <a:ext cx="1308599" cy="1300998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8" name="Google Shape;928;p42"/>
          <p:cNvSpPr/>
          <p:nvPr/>
        </p:nvSpPr>
        <p:spPr>
          <a:xfrm>
            <a:off x="5306146" y="-615132"/>
            <a:ext cx="1308599" cy="1300951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9" name="Google Shape;929;p42"/>
          <p:cNvSpPr/>
          <p:nvPr/>
        </p:nvSpPr>
        <p:spPr>
          <a:xfrm>
            <a:off x="5374367" y="-546911"/>
            <a:ext cx="1308646" cy="1300998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0" name="Google Shape;930;p42"/>
          <p:cNvSpPr/>
          <p:nvPr/>
        </p:nvSpPr>
        <p:spPr>
          <a:xfrm>
            <a:off x="2528125" y="4525475"/>
            <a:ext cx="1308599" cy="1300998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1" name="Google Shape;931;p42"/>
          <p:cNvSpPr/>
          <p:nvPr/>
        </p:nvSpPr>
        <p:spPr>
          <a:xfrm>
            <a:off x="2596346" y="4593743"/>
            <a:ext cx="1308599" cy="1300951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2" name="Google Shape;932;p42"/>
          <p:cNvSpPr/>
          <p:nvPr/>
        </p:nvSpPr>
        <p:spPr>
          <a:xfrm>
            <a:off x="2664567" y="4661964"/>
            <a:ext cx="1308646" cy="1300998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6" name="Shape 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" name="Google Shape;937;p43"/>
          <p:cNvSpPr txBox="1"/>
          <p:nvPr>
            <p:ph idx="1" type="subTitle"/>
          </p:nvPr>
        </p:nvSpPr>
        <p:spPr>
          <a:xfrm flipH="1">
            <a:off x="3535325" y="3068650"/>
            <a:ext cx="3751200" cy="126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Definición:</a:t>
            </a:r>
            <a:endParaRPr sz="16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6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Lenguaje de Marcado de Hipertexto</a:t>
            </a:r>
            <a:endParaRPr b="1" sz="160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En resumen, es un lenguaje compuesto de </a:t>
            </a:r>
            <a:r>
              <a:rPr b="1" lang="es" sz="16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etiquetas</a:t>
            </a:r>
            <a:r>
              <a:rPr lang="es" sz="1600"/>
              <a:t> y </a:t>
            </a:r>
            <a:r>
              <a:rPr b="1" lang="es" sz="16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atributos</a:t>
            </a:r>
            <a:r>
              <a:rPr lang="es" sz="1600"/>
              <a:t> quienes a su vez forman </a:t>
            </a:r>
            <a:r>
              <a:rPr b="1" lang="es" sz="16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elementos</a:t>
            </a:r>
            <a:r>
              <a:rPr lang="es" sz="1600"/>
              <a:t>.</a:t>
            </a:r>
            <a:endParaRPr sz="16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938" name="Google Shape;938;p43"/>
          <p:cNvSpPr/>
          <p:nvPr/>
        </p:nvSpPr>
        <p:spPr>
          <a:xfrm>
            <a:off x="-236825" y="2508250"/>
            <a:ext cx="3357600" cy="3357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9" name="Google Shape;939;p43"/>
          <p:cNvSpPr/>
          <p:nvPr/>
        </p:nvSpPr>
        <p:spPr>
          <a:xfrm>
            <a:off x="7007075" y="-794375"/>
            <a:ext cx="3857700" cy="38577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40" name="Google Shape;940;p43"/>
          <p:cNvGrpSpPr/>
          <p:nvPr/>
        </p:nvGrpSpPr>
        <p:grpSpPr>
          <a:xfrm>
            <a:off x="-561670" y="1798598"/>
            <a:ext cx="1584069" cy="1615186"/>
            <a:chOff x="238125" y="2189800"/>
            <a:chExt cx="1119325" cy="1119325"/>
          </a:xfrm>
        </p:grpSpPr>
        <p:sp>
          <p:nvSpPr>
            <p:cNvPr id="941" name="Google Shape;941;p43"/>
            <p:cNvSpPr/>
            <p:nvPr/>
          </p:nvSpPr>
          <p:spPr>
            <a:xfrm>
              <a:off x="289900" y="2241600"/>
              <a:ext cx="267950" cy="267950"/>
            </a:xfrm>
            <a:custGeom>
              <a:rect b="b" l="l" r="r" t="t"/>
              <a:pathLst>
                <a:path extrusionOk="0" h="10718" w="10718">
                  <a:moveTo>
                    <a:pt x="10717" y="1"/>
                  </a:moveTo>
                  <a:lnTo>
                    <a:pt x="10717" y="1"/>
                  </a:lnTo>
                  <a:cubicBezTo>
                    <a:pt x="8382" y="1104"/>
                    <a:pt x="6257" y="2604"/>
                    <a:pt x="4431" y="4431"/>
                  </a:cubicBezTo>
                  <a:cubicBezTo>
                    <a:pt x="2604" y="6255"/>
                    <a:pt x="1106" y="8382"/>
                    <a:pt x="1" y="10717"/>
                  </a:cubicBezTo>
                  <a:lnTo>
                    <a:pt x="10717" y="1"/>
                  </a:ln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43"/>
            <p:cNvSpPr/>
            <p:nvPr/>
          </p:nvSpPr>
          <p:spPr>
            <a:xfrm>
              <a:off x="238275" y="2189975"/>
              <a:ext cx="511350" cy="511375"/>
            </a:xfrm>
            <a:custGeom>
              <a:rect b="b" l="l" r="r" t="t"/>
              <a:pathLst>
                <a:path extrusionOk="0" h="20455" w="20454">
                  <a:moveTo>
                    <a:pt x="20453" y="1"/>
                  </a:moveTo>
                  <a:lnTo>
                    <a:pt x="20453" y="1"/>
                  </a:lnTo>
                  <a:cubicBezTo>
                    <a:pt x="19736" y="63"/>
                    <a:pt x="19023" y="158"/>
                    <a:pt x="18312" y="287"/>
                  </a:cubicBezTo>
                  <a:lnTo>
                    <a:pt x="289" y="18312"/>
                  </a:lnTo>
                  <a:cubicBezTo>
                    <a:pt x="159" y="19023"/>
                    <a:pt x="63" y="19736"/>
                    <a:pt x="1" y="20455"/>
                  </a:cubicBezTo>
                  <a:lnTo>
                    <a:pt x="20453" y="1"/>
                  </a:ln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43"/>
            <p:cNvSpPr/>
            <p:nvPr/>
          </p:nvSpPr>
          <p:spPr>
            <a:xfrm>
              <a:off x="238125" y="2189800"/>
              <a:ext cx="646975" cy="646950"/>
            </a:xfrm>
            <a:custGeom>
              <a:rect b="b" l="l" r="r" t="t"/>
              <a:pathLst>
                <a:path extrusionOk="0" h="25878" w="25879">
                  <a:moveTo>
                    <a:pt x="24220" y="1"/>
                  </a:moveTo>
                  <a:lnTo>
                    <a:pt x="0" y="24221"/>
                  </a:lnTo>
                  <a:cubicBezTo>
                    <a:pt x="46" y="24774"/>
                    <a:pt x="111" y="25327"/>
                    <a:pt x="197" y="25877"/>
                  </a:cubicBezTo>
                  <a:lnTo>
                    <a:pt x="25878" y="197"/>
                  </a:lnTo>
                  <a:cubicBezTo>
                    <a:pt x="25328" y="111"/>
                    <a:pt x="24775" y="45"/>
                    <a:pt x="24220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43"/>
            <p:cNvSpPr/>
            <p:nvPr/>
          </p:nvSpPr>
          <p:spPr>
            <a:xfrm>
              <a:off x="260500" y="2212175"/>
              <a:ext cx="735575" cy="735575"/>
            </a:xfrm>
            <a:custGeom>
              <a:rect b="b" l="l" r="r" t="t"/>
              <a:pathLst>
                <a:path extrusionOk="0" h="29423" w="29423">
                  <a:moveTo>
                    <a:pt x="28037" y="0"/>
                  </a:moveTo>
                  <a:lnTo>
                    <a:pt x="1" y="28036"/>
                  </a:lnTo>
                  <a:cubicBezTo>
                    <a:pt x="143" y="28502"/>
                    <a:pt x="298" y="28964"/>
                    <a:pt x="470" y="29423"/>
                  </a:cubicBezTo>
                  <a:lnTo>
                    <a:pt x="29422" y="471"/>
                  </a:lnTo>
                  <a:cubicBezTo>
                    <a:pt x="28965" y="299"/>
                    <a:pt x="28503" y="142"/>
                    <a:pt x="28037" y="0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43"/>
            <p:cNvSpPr/>
            <p:nvPr/>
          </p:nvSpPr>
          <p:spPr>
            <a:xfrm>
              <a:off x="301425" y="2253075"/>
              <a:ext cx="788775" cy="788825"/>
            </a:xfrm>
            <a:custGeom>
              <a:rect b="b" l="l" r="r" t="t"/>
              <a:pathLst>
                <a:path extrusionOk="0" h="31553" w="31551">
                  <a:moveTo>
                    <a:pt x="30370" y="1"/>
                  </a:moveTo>
                  <a:lnTo>
                    <a:pt x="0" y="30371"/>
                  </a:lnTo>
                  <a:cubicBezTo>
                    <a:pt x="211" y="30770"/>
                    <a:pt x="436" y="31164"/>
                    <a:pt x="675" y="31552"/>
                  </a:cubicBezTo>
                  <a:lnTo>
                    <a:pt x="31551" y="675"/>
                  </a:lnTo>
                  <a:cubicBezTo>
                    <a:pt x="31163" y="437"/>
                    <a:pt x="30770" y="213"/>
                    <a:pt x="30370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43"/>
            <p:cNvSpPr/>
            <p:nvPr/>
          </p:nvSpPr>
          <p:spPr>
            <a:xfrm>
              <a:off x="356800" y="2308450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547" y="1"/>
                  </a:moveTo>
                  <a:lnTo>
                    <a:pt x="0" y="31549"/>
                  </a:lnTo>
                  <a:cubicBezTo>
                    <a:pt x="270" y="31890"/>
                    <a:pt x="552" y="32227"/>
                    <a:pt x="846" y="32556"/>
                  </a:cubicBezTo>
                  <a:lnTo>
                    <a:pt x="32556" y="848"/>
                  </a:lnTo>
                  <a:cubicBezTo>
                    <a:pt x="32226" y="554"/>
                    <a:pt x="31890" y="272"/>
                    <a:pt x="31547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43"/>
            <p:cNvSpPr/>
            <p:nvPr/>
          </p:nvSpPr>
          <p:spPr>
            <a:xfrm>
              <a:off x="424825" y="2376525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711" y="1"/>
                  </a:moveTo>
                  <a:lnTo>
                    <a:pt x="1" y="31709"/>
                  </a:lnTo>
                  <a:cubicBezTo>
                    <a:pt x="331" y="32003"/>
                    <a:pt x="667" y="32286"/>
                    <a:pt x="1010" y="32556"/>
                  </a:cubicBezTo>
                  <a:lnTo>
                    <a:pt x="32557" y="1010"/>
                  </a:lnTo>
                  <a:cubicBezTo>
                    <a:pt x="32287" y="667"/>
                    <a:pt x="32005" y="330"/>
                    <a:pt x="31711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43"/>
            <p:cNvSpPr/>
            <p:nvPr/>
          </p:nvSpPr>
          <p:spPr>
            <a:xfrm>
              <a:off x="505350" y="2457000"/>
              <a:ext cx="788775" cy="788875"/>
            </a:xfrm>
            <a:custGeom>
              <a:rect b="b" l="l" r="r" t="t"/>
              <a:pathLst>
                <a:path extrusionOk="0" h="31555" w="31551">
                  <a:moveTo>
                    <a:pt x="30878" y="1"/>
                  </a:moveTo>
                  <a:lnTo>
                    <a:pt x="0" y="30879"/>
                  </a:lnTo>
                  <a:cubicBezTo>
                    <a:pt x="388" y="31116"/>
                    <a:pt x="782" y="31340"/>
                    <a:pt x="1181" y="31554"/>
                  </a:cubicBezTo>
                  <a:lnTo>
                    <a:pt x="31551" y="1182"/>
                  </a:lnTo>
                  <a:cubicBezTo>
                    <a:pt x="31340" y="783"/>
                    <a:pt x="31116" y="389"/>
                    <a:pt x="30878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43"/>
            <p:cNvSpPr/>
            <p:nvPr/>
          </p:nvSpPr>
          <p:spPr>
            <a:xfrm>
              <a:off x="599500" y="2551175"/>
              <a:ext cx="735550" cy="735550"/>
            </a:xfrm>
            <a:custGeom>
              <a:rect b="b" l="l" r="r" t="t"/>
              <a:pathLst>
                <a:path extrusionOk="0" h="29422" w="29422">
                  <a:moveTo>
                    <a:pt x="28952" y="1"/>
                  </a:moveTo>
                  <a:lnTo>
                    <a:pt x="0" y="28953"/>
                  </a:lnTo>
                  <a:cubicBezTo>
                    <a:pt x="457" y="29125"/>
                    <a:pt x="919" y="29282"/>
                    <a:pt x="1385" y="29422"/>
                  </a:cubicBezTo>
                  <a:lnTo>
                    <a:pt x="29421" y="1386"/>
                  </a:lnTo>
                  <a:cubicBezTo>
                    <a:pt x="29281" y="920"/>
                    <a:pt x="29124" y="458"/>
                    <a:pt x="28952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43"/>
            <p:cNvSpPr/>
            <p:nvPr/>
          </p:nvSpPr>
          <p:spPr>
            <a:xfrm>
              <a:off x="710450" y="2662150"/>
              <a:ext cx="647000" cy="646975"/>
            </a:xfrm>
            <a:custGeom>
              <a:rect b="b" l="l" r="r" t="t"/>
              <a:pathLst>
                <a:path extrusionOk="0" h="25879" w="25880">
                  <a:moveTo>
                    <a:pt x="25682" y="1"/>
                  </a:moveTo>
                  <a:lnTo>
                    <a:pt x="1" y="25681"/>
                  </a:lnTo>
                  <a:cubicBezTo>
                    <a:pt x="552" y="25767"/>
                    <a:pt x="1104" y="25833"/>
                    <a:pt x="1659" y="25879"/>
                  </a:cubicBezTo>
                  <a:lnTo>
                    <a:pt x="25879" y="1659"/>
                  </a:lnTo>
                  <a:cubicBezTo>
                    <a:pt x="25834" y="1104"/>
                    <a:pt x="25768" y="551"/>
                    <a:pt x="25682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43"/>
            <p:cNvSpPr/>
            <p:nvPr/>
          </p:nvSpPr>
          <p:spPr>
            <a:xfrm>
              <a:off x="845925" y="2797575"/>
              <a:ext cx="511350" cy="511350"/>
            </a:xfrm>
            <a:custGeom>
              <a:rect b="b" l="l" r="r" t="t"/>
              <a:pathLst>
                <a:path extrusionOk="0" h="20454" w="20454">
                  <a:moveTo>
                    <a:pt x="20453" y="1"/>
                  </a:moveTo>
                  <a:lnTo>
                    <a:pt x="1" y="20453"/>
                  </a:lnTo>
                  <a:cubicBezTo>
                    <a:pt x="718" y="20391"/>
                    <a:pt x="1431" y="20297"/>
                    <a:pt x="2142" y="20167"/>
                  </a:cubicBezTo>
                  <a:lnTo>
                    <a:pt x="20165" y="2142"/>
                  </a:lnTo>
                  <a:cubicBezTo>
                    <a:pt x="20295" y="1433"/>
                    <a:pt x="20391" y="720"/>
                    <a:pt x="20453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43"/>
            <p:cNvSpPr/>
            <p:nvPr/>
          </p:nvSpPr>
          <p:spPr>
            <a:xfrm>
              <a:off x="1037700" y="2989400"/>
              <a:ext cx="267950" cy="267900"/>
            </a:xfrm>
            <a:custGeom>
              <a:rect b="b" l="l" r="r" t="t"/>
              <a:pathLst>
                <a:path extrusionOk="0" h="10716" w="10718">
                  <a:moveTo>
                    <a:pt x="10717" y="1"/>
                  </a:moveTo>
                  <a:lnTo>
                    <a:pt x="1" y="10715"/>
                  </a:lnTo>
                  <a:cubicBezTo>
                    <a:pt x="4703" y="8488"/>
                    <a:pt x="8489" y="4703"/>
                    <a:pt x="10717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3" name="Google Shape;953;p43"/>
          <p:cNvSpPr/>
          <p:nvPr/>
        </p:nvSpPr>
        <p:spPr>
          <a:xfrm>
            <a:off x="1816525" y="2840038"/>
            <a:ext cx="366534" cy="366534"/>
          </a:xfrm>
          <a:custGeom>
            <a:rect b="b" l="l" r="r" t="t"/>
            <a:pathLst>
              <a:path extrusionOk="0" h="9085" w="9085">
                <a:moveTo>
                  <a:pt x="4543" y="1"/>
                </a:moveTo>
                <a:cubicBezTo>
                  <a:pt x="2039" y="1"/>
                  <a:pt x="1" y="2039"/>
                  <a:pt x="1" y="4542"/>
                </a:cubicBezTo>
                <a:cubicBezTo>
                  <a:pt x="1" y="4836"/>
                  <a:pt x="239" y="5076"/>
                  <a:pt x="534" y="5076"/>
                </a:cubicBezTo>
                <a:cubicBezTo>
                  <a:pt x="828" y="5076"/>
                  <a:pt x="1066" y="4836"/>
                  <a:pt x="1067" y="4542"/>
                </a:cubicBezTo>
                <a:cubicBezTo>
                  <a:pt x="1067" y="2626"/>
                  <a:pt x="2626" y="1067"/>
                  <a:pt x="4543" y="1067"/>
                </a:cubicBezTo>
                <a:cubicBezTo>
                  <a:pt x="6459" y="1067"/>
                  <a:pt x="8018" y="2626"/>
                  <a:pt x="8018" y="4542"/>
                </a:cubicBezTo>
                <a:cubicBezTo>
                  <a:pt x="8018" y="6459"/>
                  <a:pt x="6459" y="8018"/>
                  <a:pt x="4543" y="8018"/>
                </a:cubicBezTo>
                <a:cubicBezTo>
                  <a:pt x="4540" y="8018"/>
                  <a:pt x="4536" y="8018"/>
                  <a:pt x="4533" y="8018"/>
                </a:cubicBezTo>
                <a:cubicBezTo>
                  <a:pt x="4239" y="8018"/>
                  <a:pt x="3999" y="8255"/>
                  <a:pt x="3999" y="8551"/>
                </a:cubicBezTo>
                <a:cubicBezTo>
                  <a:pt x="3999" y="8846"/>
                  <a:pt x="4239" y="9084"/>
                  <a:pt x="4533" y="9084"/>
                </a:cubicBezTo>
                <a:cubicBezTo>
                  <a:pt x="4536" y="9084"/>
                  <a:pt x="4540" y="9084"/>
                  <a:pt x="4543" y="9084"/>
                </a:cubicBezTo>
                <a:cubicBezTo>
                  <a:pt x="7046" y="9084"/>
                  <a:pt x="9084" y="7046"/>
                  <a:pt x="9084" y="4542"/>
                </a:cubicBezTo>
                <a:cubicBezTo>
                  <a:pt x="9084" y="2039"/>
                  <a:pt x="7046" y="1"/>
                  <a:pt x="454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4" name="Google Shape;954;p43"/>
          <p:cNvSpPr/>
          <p:nvPr/>
        </p:nvSpPr>
        <p:spPr>
          <a:xfrm>
            <a:off x="1998938" y="3780000"/>
            <a:ext cx="481995" cy="481995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5" name="Google Shape;955;p43"/>
          <p:cNvSpPr/>
          <p:nvPr/>
        </p:nvSpPr>
        <p:spPr>
          <a:xfrm>
            <a:off x="8396627" y="2669627"/>
            <a:ext cx="481962" cy="481962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6" name="Google Shape;956;p43"/>
          <p:cNvGrpSpPr/>
          <p:nvPr/>
        </p:nvGrpSpPr>
        <p:grpSpPr>
          <a:xfrm>
            <a:off x="6860470" y="540012"/>
            <a:ext cx="765153" cy="765068"/>
            <a:chOff x="1451675" y="2190025"/>
            <a:chExt cx="184650" cy="184625"/>
          </a:xfrm>
        </p:grpSpPr>
        <p:sp>
          <p:nvSpPr>
            <p:cNvPr id="957" name="Google Shape;957;p43"/>
            <p:cNvSpPr/>
            <p:nvPr/>
          </p:nvSpPr>
          <p:spPr>
            <a:xfrm>
              <a:off x="1591925" y="2190025"/>
              <a:ext cx="44400" cy="44400"/>
            </a:xfrm>
            <a:custGeom>
              <a:rect b="b" l="l" r="r" t="t"/>
              <a:pathLst>
                <a:path extrusionOk="0" h="1776" w="1776">
                  <a:moveTo>
                    <a:pt x="888" y="0"/>
                  </a:moveTo>
                  <a:cubicBezTo>
                    <a:pt x="399" y="0"/>
                    <a:pt x="0" y="398"/>
                    <a:pt x="0" y="888"/>
                  </a:cubicBezTo>
                  <a:cubicBezTo>
                    <a:pt x="0" y="1377"/>
                    <a:pt x="399" y="1775"/>
                    <a:pt x="888" y="1775"/>
                  </a:cubicBezTo>
                  <a:cubicBezTo>
                    <a:pt x="1377" y="1775"/>
                    <a:pt x="1775" y="1377"/>
                    <a:pt x="1775" y="888"/>
                  </a:cubicBezTo>
                  <a:cubicBezTo>
                    <a:pt x="1775" y="398"/>
                    <a:pt x="1377" y="0"/>
                    <a:pt x="8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43"/>
            <p:cNvSpPr/>
            <p:nvPr/>
          </p:nvSpPr>
          <p:spPr>
            <a:xfrm>
              <a:off x="1522750" y="2259200"/>
              <a:ext cx="44400" cy="44350"/>
            </a:xfrm>
            <a:custGeom>
              <a:rect b="b" l="l" r="r" t="t"/>
              <a:pathLst>
                <a:path extrusionOk="0" h="1774" w="1776">
                  <a:moveTo>
                    <a:pt x="888" y="0"/>
                  </a:moveTo>
                  <a:cubicBezTo>
                    <a:pt x="399" y="0"/>
                    <a:pt x="1" y="397"/>
                    <a:pt x="1" y="888"/>
                  </a:cubicBezTo>
                  <a:cubicBezTo>
                    <a:pt x="1" y="1377"/>
                    <a:pt x="399" y="1773"/>
                    <a:pt x="888" y="1773"/>
                  </a:cubicBezTo>
                  <a:cubicBezTo>
                    <a:pt x="1379" y="1773"/>
                    <a:pt x="1775" y="1377"/>
                    <a:pt x="1775" y="888"/>
                  </a:cubicBezTo>
                  <a:cubicBezTo>
                    <a:pt x="1775" y="397"/>
                    <a:pt x="1379" y="0"/>
                    <a:pt x="8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43"/>
            <p:cNvSpPr/>
            <p:nvPr/>
          </p:nvSpPr>
          <p:spPr>
            <a:xfrm>
              <a:off x="1451675" y="2330300"/>
              <a:ext cx="44350" cy="44350"/>
            </a:xfrm>
            <a:custGeom>
              <a:rect b="b" l="l" r="r" t="t"/>
              <a:pathLst>
                <a:path extrusionOk="0" h="1774" w="1774">
                  <a:moveTo>
                    <a:pt x="887" y="1"/>
                  </a:moveTo>
                  <a:cubicBezTo>
                    <a:pt x="397" y="1"/>
                    <a:pt x="1" y="397"/>
                    <a:pt x="1" y="888"/>
                  </a:cubicBezTo>
                  <a:cubicBezTo>
                    <a:pt x="1" y="1377"/>
                    <a:pt x="397" y="1774"/>
                    <a:pt x="887" y="1774"/>
                  </a:cubicBezTo>
                  <a:cubicBezTo>
                    <a:pt x="1377" y="1774"/>
                    <a:pt x="1774" y="1377"/>
                    <a:pt x="1774" y="888"/>
                  </a:cubicBezTo>
                  <a:cubicBezTo>
                    <a:pt x="1774" y="397"/>
                    <a:pt x="1377" y="1"/>
                    <a:pt x="8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0" name="Google Shape;960;p43"/>
          <p:cNvSpPr txBox="1"/>
          <p:nvPr>
            <p:ph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¿QUE ES </a:t>
            </a:r>
            <a:r>
              <a:rPr lang="es">
                <a:solidFill>
                  <a:schemeClr val="accent1"/>
                </a:solidFill>
              </a:rPr>
              <a:t>HTML</a:t>
            </a:r>
            <a:r>
              <a:rPr lang="es"/>
              <a:t>?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4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44"/>
          <p:cNvSpPr/>
          <p:nvPr/>
        </p:nvSpPr>
        <p:spPr>
          <a:xfrm>
            <a:off x="7606950" y="540000"/>
            <a:ext cx="3849600" cy="3849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6" name="Google Shape;966;p44"/>
          <p:cNvSpPr/>
          <p:nvPr/>
        </p:nvSpPr>
        <p:spPr>
          <a:xfrm>
            <a:off x="7523225" y="1683850"/>
            <a:ext cx="331200" cy="331200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7" name="Google Shape;967;p44"/>
          <p:cNvSpPr/>
          <p:nvPr/>
        </p:nvSpPr>
        <p:spPr>
          <a:xfrm>
            <a:off x="7854425" y="530403"/>
            <a:ext cx="938215" cy="855118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8" name="Google Shape;968;p44"/>
          <p:cNvSpPr/>
          <p:nvPr/>
        </p:nvSpPr>
        <p:spPr>
          <a:xfrm>
            <a:off x="8424000" y="3620160"/>
            <a:ext cx="849599" cy="844664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9" name="Google Shape;969;p44"/>
          <p:cNvSpPr/>
          <p:nvPr/>
        </p:nvSpPr>
        <p:spPr>
          <a:xfrm>
            <a:off x="8468293" y="3664483"/>
            <a:ext cx="849599" cy="844634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0" name="Google Shape;970;p44"/>
          <p:cNvSpPr/>
          <p:nvPr/>
        </p:nvSpPr>
        <p:spPr>
          <a:xfrm>
            <a:off x="8512586" y="3708776"/>
            <a:ext cx="849630" cy="844664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1" name="Google Shape;971;p44"/>
          <p:cNvGrpSpPr/>
          <p:nvPr/>
        </p:nvGrpSpPr>
        <p:grpSpPr>
          <a:xfrm>
            <a:off x="181550" y="1678519"/>
            <a:ext cx="5853300" cy="3469200"/>
            <a:chOff x="1095950" y="1907119"/>
            <a:chExt cx="5853300" cy="3469200"/>
          </a:xfrm>
        </p:grpSpPr>
        <p:sp>
          <p:nvSpPr>
            <p:cNvPr id="972" name="Google Shape;972;p44"/>
            <p:cNvSpPr/>
            <p:nvPr/>
          </p:nvSpPr>
          <p:spPr>
            <a:xfrm>
              <a:off x="1095950" y="1907119"/>
              <a:ext cx="5853300" cy="3469200"/>
            </a:xfrm>
            <a:prstGeom prst="roundRect">
              <a:avLst>
                <a:gd fmla="val 2236" name="adj"/>
              </a:avLst>
            </a:pr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44"/>
            <p:cNvSpPr/>
            <p:nvPr/>
          </p:nvSpPr>
          <p:spPr>
            <a:xfrm>
              <a:off x="1144700" y="1960900"/>
              <a:ext cx="5755800" cy="3411300"/>
            </a:xfrm>
            <a:prstGeom prst="roundRect">
              <a:avLst>
                <a:gd fmla="val 2236" name="adj"/>
              </a:avLst>
            </a:prstGeom>
            <a:solidFill>
              <a:srgbClr val="282A36"/>
            </a:solidFill>
            <a:ln cap="flat" cmpd="sng" w="28575">
              <a:solidFill>
                <a:srgbClr val="1C234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44"/>
            <p:cNvSpPr/>
            <p:nvPr/>
          </p:nvSpPr>
          <p:spPr>
            <a:xfrm>
              <a:off x="1274425" y="2066925"/>
              <a:ext cx="95400" cy="95400"/>
            </a:xfrm>
            <a:prstGeom prst="ellipse">
              <a:avLst/>
            </a:prstGeom>
            <a:solidFill>
              <a:srgbClr val="FF5F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44"/>
            <p:cNvSpPr/>
            <p:nvPr/>
          </p:nvSpPr>
          <p:spPr>
            <a:xfrm>
              <a:off x="1443025" y="2066925"/>
              <a:ext cx="95400" cy="95400"/>
            </a:xfrm>
            <a:prstGeom prst="ellipse">
              <a:avLst/>
            </a:prstGeom>
            <a:solidFill>
              <a:srgbClr val="FFBD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44"/>
            <p:cNvSpPr/>
            <p:nvPr/>
          </p:nvSpPr>
          <p:spPr>
            <a:xfrm>
              <a:off x="1611625" y="2066925"/>
              <a:ext cx="95400" cy="95400"/>
            </a:xfrm>
            <a:prstGeom prst="ellipse">
              <a:avLst/>
            </a:prstGeom>
            <a:solidFill>
              <a:srgbClr val="28C9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977" name="Google Shape;977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9400" y="2055475"/>
            <a:ext cx="4464652" cy="29962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78" name="Google Shape;978;p44"/>
          <p:cNvGrpSpPr/>
          <p:nvPr/>
        </p:nvGrpSpPr>
        <p:grpSpPr>
          <a:xfrm>
            <a:off x="3201950" y="1678519"/>
            <a:ext cx="5853300" cy="3469200"/>
            <a:chOff x="1095950" y="1907119"/>
            <a:chExt cx="5853300" cy="3469200"/>
          </a:xfrm>
        </p:grpSpPr>
        <p:sp>
          <p:nvSpPr>
            <p:cNvPr id="979" name="Google Shape;979;p44"/>
            <p:cNvSpPr/>
            <p:nvPr/>
          </p:nvSpPr>
          <p:spPr>
            <a:xfrm>
              <a:off x="1095950" y="1907119"/>
              <a:ext cx="5853300" cy="3469200"/>
            </a:xfrm>
            <a:prstGeom prst="roundRect">
              <a:avLst>
                <a:gd fmla="val 2236" name="adj"/>
              </a:avLst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44"/>
            <p:cNvSpPr/>
            <p:nvPr/>
          </p:nvSpPr>
          <p:spPr>
            <a:xfrm>
              <a:off x="1144700" y="1960900"/>
              <a:ext cx="5755800" cy="3411300"/>
            </a:xfrm>
            <a:prstGeom prst="roundRect">
              <a:avLst>
                <a:gd fmla="val 2236" name="adj"/>
              </a:avLst>
            </a:prstGeom>
            <a:solidFill>
              <a:srgbClr val="282A36"/>
            </a:solidFill>
            <a:ln cap="flat" cmpd="sng" w="28575">
              <a:solidFill>
                <a:srgbClr val="1C234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44"/>
            <p:cNvSpPr/>
            <p:nvPr/>
          </p:nvSpPr>
          <p:spPr>
            <a:xfrm>
              <a:off x="1274425" y="2066925"/>
              <a:ext cx="95400" cy="95400"/>
            </a:xfrm>
            <a:prstGeom prst="ellipse">
              <a:avLst/>
            </a:prstGeom>
            <a:solidFill>
              <a:srgbClr val="FF5F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44"/>
            <p:cNvSpPr/>
            <p:nvPr/>
          </p:nvSpPr>
          <p:spPr>
            <a:xfrm>
              <a:off x="1443025" y="2066925"/>
              <a:ext cx="95400" cy="95400"/>
            </a:xfrm>
            <a:prstGeom prst="ellipse">
              <a:avLst/>
            </a:prstGeom>
            <a:solidFill>
              <a:srgbClr val="FFBD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44"/>
            <p:cNvSpPr/>
            <p:nvPr/>
          </p:nvSpPr>
          <p:spPr>
            <a:xfrm>
              <a:off x="1611625" y="2066925"/>
              <a:ext cx="95400" cy="95400"/>
            </a:xfrm>
            <a:prstGeom prst="ellipse">
              <a:avLst/>
            </a:prstGeom>
            <a:solidFill>
              <a:srgbClr val="28C9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4" name="Google Shape;984;p44"/>
          <p:cNvSpPr txBox="1"/>
          <p:nvPr>
            <p:ph type="title"/>
          </p:nvPr>
        </p:nvSpPr>
        <p:spPr>
          <a:xfrm>
            <a:off x="1047250" y="359300"/>
            <a:ext cx="68784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900"/>
              <a:t>Asi se ve un </a:t>
            </a:r>
            <a:r>
              <a:rPr lang="es" sz="2900">
                <a:solidFill>
                  <a:srgbClr val="F8BCD8"/>
                </a:solidFill>
              </a:rPr>
              <a:t>sitio web </a:t>
            </a:r>
            <a:endParaRPr sz="1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85" name="Google Shape;985;p44"/>
          <p:cNvSpPr/>
          <p:nvPr/>
        </p:nvSpPr>
        <p:spPr>
          <a:xfrm>
            <a:off x="-228000" y="-267300"/>
            <a:ext cx="1024200" cy="1024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6" name="Google Shape;986;p44"/>
          <p:cNvSpPr/>
          <p:nvPr/>
        </p:nvSpPr>
        <p:spPr>
          <a:xfrm>
            <a:off x="-228000" y="540000"/>
            <a:ext cx="627392" cy="627392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87" name="Google Shape;987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72050" y="2055476"/>
            <a:ext cx="5541598" cy="295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1" name="Shape 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" name="Google Shape;992;p45"/>
          <p:cNvSpPr/>
          <p:nvPr/>
        </p:nvSpPr>
        <p:spPr>
          <a:xfrm>
            <a:off x="-1646850" y="2243725"/>
            <a:ext cx="4085400" cy="3996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3" name="Google Shape;993;p45"/>
          <p:cNvSpPr txBox="1"/>
          <p:nvPr>
            <p:ph type="title"/>
          </p:nvPr>
        </p:nvSpPr>
        <p:spPr>
          <a:xfrm>
            <a:off x="1388100" y="835450"/>
            <a:ext cx="6367800" cy="3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EXTENSION </a:t>
            </a:r>
            <a:r>
              <a:rPr lang="es">
                <a:solidFill>
                  <a:schemeClr val="accent1"/>
                </a:solidFill>
              </a:rPr>
              <a:t>.HTML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994" name="Google Shape;994;p45"/>
          <p:cNvSpPr/>
          <p:nvPr/>
        </p:nvSpPr>
        <p:spPr>
          <a:xfrm>
            <a:off x="7623550" y="-63825"/>
            <a:ext cx="3502800" cy="3502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5" name="Google Shape;995;p45"/>
          <p:cNvGrpSpPr/>
          <p:nvPr/>
        </p:nvGrpSpPr>
        <p:grpSpPr>
          <a:xfrm>
            <a:off x="8024198" y="2724285"/>
            <a:ext cx="1500567" cy="1500567"/>
            <a:chOff x="238125" y="2189800"/>
            <a:chExt cx="1119325" cy="1119325"/>
          </a:xfrm>
        </p:grpSpPr>
        <p:sp>
          <p:nvSpPr>
            <p:cNvPr id="996" name="Google Shape;996;p45"/>
            <p:cNvSpPr/>
            <p:nvPr/>
          </p:nvSpPr>
          <p:spPr>
            <a:xfrm>
              <a:off x="289900" y="2241600"/>
              <a:ext cx="267950" cy="267950"/>
            </a:xfrm>
            <a:custGeom>
              <a:rect b="b" l="l" r="r" t="t"/>
              <a:pathLst>
                <a:path extrusionOk="0" h="10718" w="10718">
                  <a:moveTo>
                    <a:pt x="10717" y="1"/>
                  </a:moveTo>
                  <a:lnTo>
                    <a:pt x="10717" y="1"/>
                  </a:lnTo>
                  <a:cubicBezTo>
                    <a:pt x="8382" y="1104"/>
                    <a:pt x="6257" y="2604"/>
                    <a:pt x="4431" y="4431"/>
                  </a:cubicBezTo>
                  <a:cubicBezTo>
                    <a:pt x="2604" y="6255"/>
                    <a:pt x="1106" y="8382"/>
                    <a:pt x="1" y="10717"/>
                  </a:cubicBezTo>
                  <a:lnTo>
                    <a:pt x="107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45"/>
            <p:cNvSpPr/>
            <p:nvPr/>
          </p:nvSpPr>
          <p:spPr>
            <a:xfrm>
              <a:off x="238275" y="2189975"/>
              <a:ext cx="511350" cy="511375"/>
            </a:xfrm>
            <a:custGeom>
              <a:rect b="b" l="l" r="r" t="t"/>
              <a:pathLst>
                <a:path extrusionOk="0" h="20455" w="20454">
                  <a:moveTo>
                    <a:pt x="20453" y="1"/>
                  </a:moveTo>
                  <a:lnTo>
                    <a:pt x="20453" y="1"/>
                  </a:lnTo>
                  <a:cubicBezTo>
                    <a:pt x="19736" y="63"/>
                    <a:pt x="19023" y="158"/>
                    <a:pt x="18312" y="287"/>
                  </a:cubicBezTo>
                  <a:lnTo>
                    <a:pt x="289" y="18312"/>
                  </a:lnTo>
                  <a:cubicBezTo>
                    <a:pt x="159" y="19023"/>
                    <a:pt x="63" y="19736"/>
                    <a:pt x="1" y="20455"/>
                  </a:cubicBezTo>
                  <a:lnTo>
                    <a:pt x="204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45"/>
            <p:cNvSpPr/>
            <p:nvPr/>
          </p:nvSpPr>
          <p:spPr>
            <a:xfrm>
              <a:off x="238125" y="2189800"/>
              <a:ext cx="646975" cy="646950"/>
            </a:xfrm>
            <a:custGeom>
              <a:rect b="b" l="l" r="r" t="t"/>
              <a:pathLst>
                <a:path extrusionOk="0" h="25878" w="25879">
                  <a:moveTo>
                    <a:pt x="24220" y="1"/>
                  </a:moveTo>
                  <a:lnTo>
                    <a:pt x="0" y="24221"/>
                  </a:lnTo>
                  <a:cubicBezTo>
                    <a:pt x="46" y="24774"/>
                    <a:pt x="111" y="25327"/>
                    <a:pt x="197" y="25877"/>
                  </a:cubicBezTo>
                  <a:lnTo>
                    <a:pt x="25878" y="197"/>
                  </a:lnTo>
                  <a:cubicBezTo>
                    <a:pt x="25328" y="111"/>
                    <a:pt x="24775" y="45"/>
                    <a:pt x="242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45"/>
            <p:cNvSpPr/>
            <p:nvPr/>
          </p:nvSpPr>
          <p:spPr>
            <a:xfrm>
              <a:off x="260500" y="2212175"/>
              <a:ext cx="735575" cy="735575"/>
            </a:xfrm>
            <a:custGeom>
              <a:rect b="b" l="l" r="r" t="t"/>
              <a:pathLst>
                <a:path extrusionOk="0" h="29423" w="29423">
                  <a:moveTo>
                    <a:pt x="28037" y="0"/>
                  </a:moveTo>
                  <a:lnTo>
                    <a:pt x="1" y="28036"/>
                  </a:lnTo>
                  <a:cubicBezTo>
                    <a:pt x="143" y="28502"/>
                    <a:pt x="298" y="28964"/>
                    <a:pt x="470" y="29423"/>
                  </a:cubicBezTo>
                  <a:lnTo>
                    <a:pt x="29422" y="471"/>
                  </a:lnTo>
                  <a:cubicBezTo>
                    <a:pt x="28965" y="299"/>
                    <a:pt x="28503" y="142"/>
                    <a:pt x="280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45"/>
            <p:cNvSpPr/>
            <p:nvPr/>
          </p:nvSpPr>
          <p:spPr>
            <a:xfrm>
              <a:off x="301425" y="2253075"/>
              <a:ext cx="788775" cy="788825"/>
            </a:xfrm>
            <a:custGeom>
              <a:rect b="b" l="l" r="r" t="t"/>
              <a:pathLst>
                <a:path extrusionOk="0" h="31553" w="31551">
                  <a:moveTo>
                    <a:pt x="30370" y="1"/>
                  </a:moveTo>
                  <a:lnTo>
                    <a:pt x="0" y="30371"/>
                  </a:lnTo>
                  <a:cubicBezTo>
                    <a:pt x="211" y="30770"/>
                    <a:pt x="436" y="31164"/>
                    <a:pt x="675" y="31552"/>
                  </a:cubicBezTo>
                  <a:lnTo>
                    <a:pt x="31551" y="675"/>
                  </a:lnTo>
                  <a:cubicBezTo>
                    <a:pt x="31163" y="437"/>
                    <a:pt x="30770" y="213"/>
                    <a:pt x="303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45"/>
            <p:cNvSpPr/>
            <p:nvPr/>
          </p:nvSpPr>
          <p:spPr>
            <a:xfrm>
              <a:off x="356800" y="2308450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547" y="1"/>
                  </a:moveTo>
                  <a:lnTo>
                    <a:pt x="0" y="31549"/>
                  </a:lnTo>
                  <a:cubicBezTo>
                    <a:pt x="270" y="31890"/>
                    <a:pt x="552" y="32227"/>
                    <a:pt x="846" y="32556"/>
                  </a:cubicBezTo>
                  <a:lnTo>
                    <a:pt x="32556" y="848"/>
                  </a:lnTo>
                  <a:cubicBezTo>
                    <a:pt x="32226" y="554"/>
                    <a:pt x="31890" y="272"/>
                    <a:pt x="315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45"/>
            <p:cNvSpPr/>
            <p:nvPr/>
          </p:nvSpPr>
          <p:spPr>
            <a:xfrm>
              <a:off x="424825" y="2376525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711" y="1"/>
                  </a:moveTo>
                  <a:lnTo>
                    <a:pt x="1" y="31709"/>
                  </a:lnTo>
                  <a:cubicBezTo>
                    <a:pt x="331" y="32003"/>
                    <a:pt x="667" y="32286"/>
                    <a:pt x="1010" y="32556"/>
                  </a:cubicBezTo>
                  <a:lnTo>
                    <a:pt x="32557" y="1010"/>
                  </a:lnTo>
                  <a:cubicBezTo>
                    <a:pt x="32287" y="667"/>
                    <a:pt x="32005" y="330"/>
                    <a:pt x="317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45"/>
            <p:cNvSpPr/>
            <p:nvPr/>
          </p:nvSpPr>
          <p:spPr>
            <a:xfrm>
              <a:off x="505350" y="2457000"/>
              <a:ext cx="788775" cy="788875"/>
            </a:xfrm>
            <a:custGeom>
              <a:rect b="b" l="l" r="r" t="t"/>
              <a:pathLst>
                <a:path extrusionOk="0" h="31555" w="31551">
                  <a:moveTo>
                    <a:pt x="30878" y="1"/>
                  </a:moveTo>
                  <a:lnTo>
                    <a:pt x="0" y="30879"/>
                  </a:lnTo>
                  <a:cubicBezTo>
                    <a:pt x="388" y="31116"/>
                    <a:pt x="782" y="31340"/>
                    <a:pt x="1181" y="31554"/>
                  </a:cubicBezTo>
                  <a:lnTo>
                    <a:pt x="31551" y="1182"/>
                  </a:lnTo>
                  <a:cubicBezTo>
                    <a:pt x="31340" y="783"/>
                    <a:pt x="31116" y="389"/>
                    <a:pt x="308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45"/>
            <p:cNvSpPr/>
            <p:nvPr/>
          </p:nvSpPr>
          <p:spPr>
            <a:xfrm>
              <a:off x="599500" y="2551175"/>
              <a:ext cx="735550" cy="735550"/>
            </a:xfrm>
            <a:custGeom>
              <a:rect b="b" l="l" r="r" t="t"/>
              <a:pathLst>
                <a:path extrusionOk="0" h="29422" w="29422">
                  <a:moveTo>
                    <a:pt x="28952" y="1"/>
                  </a:moveTo>
                  <a:lnTo>
                    <a:pt x="0" y="28953"/>
                  </a:lnTo>
                  <a:cubicBezTo>
                    <a:pt x="457" y="29125"/>
                    <a:pt x="919" y="29282"/>
                    <a:pt x="1385" y="29422"/>
                  </a:cubicBezTo>
                  <a:lnTo>
                    <a:pt x="29421" y="1386"/>
                  </a:lnTo>
                  <a:cubicBezTo>
                    <a:pt x="29281" y="920"/>
                    <a:pt x="29124" y="458"/>
                    <a:pt x="289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45"/>
            <p:cNvSpPr/>
            <p:nvPr/>
          </p:nvSpPr>
          <p:spPr>
            <a:xfrm>
              <a:off x="710450" y="2662150"/>
              <a:ext cx="647000" cy="646975"/>
            </a:xfrm>
            <a:custGeom>
              <a:rect b="b" l="l" r="r" t="t"/>
              <a:pathLst>
                <a:path extrusionOk="0" h="25879" w="25880">
                  <a:moveTo>
                    <a:pt x="25682" y="1"/>
                  </a:moveTo>
                  <a:lnTo>
                    <a:pt x="1" y="25681"/>
                  </a:lnTo>
                  <a:cubicBezTo>
                    <a:pt x="552" y="25767"/>
                    <a:pt x="1104" y="25833"/>
                    <a:pt x="1659" y="25879"/>
                  </a:cubicBezTo>
                  <a:lnTo>
                    <a:pt x="25879" y="1659"/>
                  </a:lnTo>
                  <a:cubicBezTo>
                    <a:pt x="25834" y="1104"/>
                    <a:pt x="25768" y="551"/>
                    <a:pt x="256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45"/>
            <p:cNvSpPr/>
            <p:nvPr/>
          </p:nvSpPr>
          <p:spPr>
            <a:xfrm>
              <a:off x="845925" y="2797575"/>
              <a:ext cx="511350" cy="511350"/>
            </a:xfrm>
            <a:custGeom>
              <a:rect b="b" l="l" r="r" t="t"/>
              <a:pathLst>
                <a:path extrusionOk="0" h="20454" w="20454">
                  <a:moveTo>
                    <a:pt x="20453" y="1"/>
                  </a:moveTo>
                  <a:lnTo>
                    <a:pt x="1" y="20453"/>
                  </a:lnTo>
                  <a:cubicBezTo>
                    <a:pt x="718" y="20391"/>
                    <a:pt x="1431" y="20297"/>
                    <a:pt x="2142" y="20167"/>
                  </a:cubicBezTo>
                  <a:lnTo>
                    <a:pt x="20165" y="2142"/>
                  </a:lnTo>
                  <a:cubicBezTo>
                    <a:pt x="20295" y="1433"/>
                    <a:pt x="20391" y="720"/>
                    <a:pt x="204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45"/>
            <p:cNvSpPr/>
            <p:nvPr/>
          </p:nvSpPr>
          <p:spPr>
            <a:xfrm>
              <a:off x="1037700" y="2989400"/>
              <a:ext cx="267950" cy="267900"/>
            </a:xfrm>
            <a:custGeom>
              <a:rect b="b" l="l" r="r" t="t"/>
              <a:pathLst>
                <a:path extrusionOk="0" h="10716" w="10718">
                  <a:moveTo>
                    <a:pt x="10717" y="1"/>
                  </a:moveTo>
                  <a:lnTo>
                    <a:pt x="1" y="10715"/>
                  </a:lnTo>
                  <a:cubicBezTo>
                    <a:pt x="4703" y="8488"/>
                    <a:pt x="8489" y="4703"/>
                    <a:pt x="107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8" name="Google Shape;1008;p45"/>
          <p:cNvGrpSpPr/>
          <p:nvPr/>
        </p:nvGrpSpPr>
        <p:grpSpPr>
          <a:xfrm>
            <a:off x="-623255" y="1055160"/>
            <a:ext cx="1967581" cy="2009377"/>
            <a:chOff x="441625" y="885600"/>
            <a:chExt cx="1100375" cy="1123750"/>
          </a:xfrm>
        </p:grpSpPr>
        <p:sp>
          <p:nvSpPr>
            <p:cNvPr id="1009" name="Google Shape;1009;p45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45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45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45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45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45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45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45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45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45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45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45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45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45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45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45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45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45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45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45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45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45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45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45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45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45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45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45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45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45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45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45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45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45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45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45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45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45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45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45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45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45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45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45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45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45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45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45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45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45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45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45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45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45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45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45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45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45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45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45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45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45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45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45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45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45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45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45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45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45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45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45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45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45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45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45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45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45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45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45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45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45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45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45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45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45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45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45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45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45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45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45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45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45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45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45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45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45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45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45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45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45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45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45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45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45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45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45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45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45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45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45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45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45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45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45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45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45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45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45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45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45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45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45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45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4" name="Google Shape;1134;p45"/>
          <p:cNvSpPr/>
          <p:nvPr/>
        </p:nvSpPr>
        <p:spPr>
          <a:xfrm>
            <a:off x="751325" y="2319605"/>
            <a:ext cx="1000622" cy="911997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5" name="Google Shape;1135;p45"/>
          <p:cNvGrpSpPr/>
          <p:nvPr/>
        </p:nvGrpSpPr>
        <p:grpSpPr>
          <a:xfrm>
            <a:off x="7279720" y="-478298"/>
            <a:ext cx="1356246" cy="1356213"/>
            <a:chOff x="2817100" y="2404400"/>
            <a:chExt cx="1024200" cy="1024175"/>
          </a:xfrm>
        </p:grpSpPr>
        <p:sp>
          <p:nvSpPr>
            <p:cNvPr id="1136" name="Google Shape;1136;p45"/>
            <p:cNvSpPr/>
            <p:nvPr/>
          </p:nvSpPr>
          <p:spPr>
            <a:xfrm>
              <a:off x="2817100" y="2404400"/>
              <a:ext cx="1024200" cy="1024175"/>
            </a:xfrm>
            <a:custGeom>
              <a:rect b="b" l="l" r="r" t="t"/>
              <a:pathLst>
                <a:path extrusionOk="0" h="40967" w="40968">
                  <a:moveTo>
                    <a:pt x="20485" y="1440"/>
                  </a:moveTo>
                  <a:cubicBezTo>
                    <a:pt x="30985" y="1440"/>
                    <a:pt x="39527" y="9983"/>
                    <a:pt x="39527" y="20484"/>
                  </a:cubicBezTo>
                  <a:cubicBezTo>
                    <a:pt x="39527" y="30984"/>
                    <a:pt x="30984" y="39528"/>
                    <a:pt x="20485" y="39528"/>
                  </a:cubicBezTo>
                  <a:cubicBezTo>
                    <a:pt x="9984" y="39528"/>
                    <a:pt x="1441" y="30984"/>
                    <a:pt x="1441" y="20484"/>
                  </a:cubicBezTo>
                  <a:cubicBezTo>
                    <a:pt x="1441" y="9983"/>
                    <a:pt x="9984" y="1440"/>
                    <a:pt x="20485" y="1440"/>
                  </a:cubicBezTo>
                  <a:close/>
                  <a:moveTo>
                    <a:pt x="20485" y="1"/>
                  </a:moveTo>
                  <a:cubicBezTo>
                    <a:pt x="9190" y="1"/>
                    <a:pt x="0" y="9189"/>
                    <a:pt x="0" y="20484"/>
                  </a:cubicBezTo>
                  <a:cubicBezTo>
                    <a:pt x="0" y="31779"/>
                    <a:pt x="9190" y="40967"/>
                    <a:pt x="20485" y="40967"/>
                  </a:cubicBezTo>
                  <a:cubicBezTo>
                    <a:pt x="31778" y="40967"/>
                    <a:pt x="40968" y="31777"/>
                    <a:pt x="40968" y="20484"/>
                  </a:cubicBezTo>
                  <a:cubicBezTo>
                    <a:pt x="40968" y="9190"/>
                    <a:pt x="31778" y="1"/>
                    <a:pt x="20485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45"/>
            <p:cNvSpPr/>
            <p:nvPr/>
          </p:nvSpPr>
          <p:spPr>
            <a:xfrm>
              <a:off x="2938350" y="2525675"/>
              <a:ext cx="781700" cy="781650"/>
            </a:xfrm>
            <a:custGeom>
              <a:rect b="b" l="l" r="r" t="t"/>
              <a:pathLst>
                <a:path extrusionOk="0" h="31266" w="31268">
                  <a:moveTo>
                    <a:pt x="15635" y="1439"/>
                  </a:moveTo>
                  <a:cubicBezTo>
                    <a:pt x="23460" y="1439"/>
                    <a:pt x="29827" y="7806"/>
                    <a:pt x="29827" y="15633"/>
                  </a:cubicBezTo>
                  <a:cubicBezTo>
                    <a:pt x="29827" y="23457"/>
                    <a:pt x="23460" y="29825"/>
                    <a:pt x="15635" y="29825"/>
                  </a:cubicBezTo>
                  <a:cubicBezTo>
                    <a:pt x="7808" y="29825"/>
                    <a:pt x="1441" y="23457"/>
                    <a:pt x="1441" y="15633"/>
                  </a:cubicBezTo>
                  <a:cubicBezTo>
                    <a:pt x="1441" y="7806"/>
                    <a:pt x="7808" y="1439"/>
                    <a:pt x="15635" y="1439"/>
                  </a:cubicBezTo>
                  <a:close/>
                  <a:moveTo>
                    <a:pt x="15635" y="0"/>
                  </a:moveTo>
                  <a:cubicBezTo>
                    <a:pt x="7014" y="0"/>
                    <a:pt x="1" y="7012"/>
                    <a:pt x="1" y="15633"/>
                  </a:cubicBezTo>
                  <a:cubicBezTo>
                    <a:pt x="1" y="24252"/>
                    <a:pt x="7014" y="31265"/>
                    <a:pt x="15635" y="31265"/>
                  </a:cubicBezTo>
                  <a:cubicBezTo>
                    <a:pt x="24254" y="31265"/>
                    <a:pt x="31267" y="24252"/>
                    <a:pt x="31267" y="15633"/>
                  </a:cubicBezTo>
                  <a:cubicBezTo>
                    <a:pt x="31267" y="7013"/>
                    <a:pt x="24254" y="0"/>
                    <a:pt x="15635" y="0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45"/>
            <p:cNvSpPr/>
            <p:nvPr/>
          </p:nvSpPr>
          <p:spPr>
            <a:xfrm>
              <a:off x="3061000" y="2648275"/>
              <a:ext cx="536400" cy="536425"/>
            </a:xfrm>
            <a:custGeom>
              <a:rect b="b" l="l" r="r" t="t"/>
              <a:pathLst>
                <a:path extrusionOk="0" h="21457" w="21456">
                  <a:moveTo>
                    <a:pt x="10729" y="1440"/>
                  </a:moveTo>
                  <a:cubicBezTo>
                    <a:pt x="15849" y="1440"/>
                    <a:pt x="20016" y="5607"/>
                    <a:pt x="20016" y="10729"/>
                  </a:cubicBezTo>
                  <a:cubicBezTo>
                    <a:pt x="20016" y="15851"/>
                    <a:pt x="15849" y="20016"/>
                    <a:pt x="10729" y="20016"/>
                  </a:cubicBezTo>
                  <a:cubicBezTo>
                    <a:pt x="5607" y="20016"/>
                    <a:pt x="1440" y="15849"/>
                    <a:pt x="1440" y="10729"/>
                  </a:cubicBezTo>
                  <a:cubicBezTo>
                    <a:pt x="1440" y="5607"/>
                    <a:pt x="5607" y="1440"/>
                    <a:pt x="10729" y="1440"/>
                  </a:cubicBezTo>
                  <a:close/>
                  <a:moveTo>
                    <a:pt x="10729" y="1"/>
                  </a:moveTo>
                  <a:cubicBezTo>
                    <a:pt x="4814" y="1"/>
                    <a:pt x="1" y="4812"/>
                    <a:pt x="1" y="10729"/>
                  </a:cubicBezTo>
                  <a:cubicBezTo>
                    <a:pt x="1" y="16644"/>
                    <a:pt x="4812" y="21457"/>
                    <a:pt x="10729" y="21457"/>
                  </a:cubicBezTo>
                  <a:cubicBezTo>
                    <a:pt x="16644" y="21457"/>
                    <a:pt x="21455" y="16644"/>
                    <a:pt x="21455" y="10729"/>
                  </a:cubicBezTo>
                  <a:cubicBezTo>
                    <a:pt x="21455" y="4814"/>
                    <a:pt x="16642" y="1"/>
                    <a:pt x="10729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9" name="Google Shape;1139;p45"/>
          <p:cNvSpPr/>
          <p:nvPr/>
        </p:nvSpPr>
        <p:spPr>
          <a:xfrm>
            <a:off x="5237925" y="-683400"/>
            <a:ext cx="1308599" cy="1300998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0" name="Google Shape;1140;p45"/>
          <p:cNvSpPr/>
          <p:nvPr/>
        </p:nvSpPr>
        <p:spPr>
          <a:xfrm>
            <a:off x="5306146" y="-615132"/>
            <a:ext cx="1308599" cy="1300951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1" name="Google Shape;1141;p45"/>
          <p:cNvSpPr/>
          <p:nvPr/>
        </p:nvSpPr>
        <p:spPr>
          <a:xfrm>
            <a:off x="5374367" y="-546911"/>
            <a:ext cx="1308646" cy="1300998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2" name="Google Shape;1142;p45"/>
          <p:cNvSpPr/>
          <p:nvPr/>
        </p:nvSpPr>
        <p:spPr>
          <a:xfrm>
            <a:off x="2528125" y="4525475"/>
            <a:ext cx="1308599" cy="1300998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3" name="Google Shape;1143;p45"/>
          <p:cNvSpPr/>
          <p:nvPr/>
        </p:nvSpPr>
        <p:spPr>
          <a:xfrm>
            <a:off x="2596346" y="4593743"/>
            <a:ext cx="1308599" cy="1300951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4" name="Google Shape;1144;p45"/>
          <p:cNvSpPr/>
          <p:nvPr/>
        </p:nvSpPr>
        <p:spPr>
          <a:xfrm>
            <a:off x="2664567" y="4661964"/>
            <a:ext cx="1308646" cy="1300998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8" name="Shape 1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9" name="Google Shape;1149;p46"/>
          <p:cNvSpPr txBox="1"/>
          <p:nvPr>
            <p:ph idx="1" type="body"/>
          </p:nvPr>
        </p:nvSpPr>
        <p:spPr>
          <a:xfrm>
            <a:off x="1052425" y="1119025"/>
            <a:ext cx="5766600" cy="22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/>
              <a:t>Para comenzar a escribir código HTML, necesitamos crear un archivo con la extensión .html.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 sz="1400"/>
              <a:t>Por lo general, al primer archivo, o al archivo principal, se lo denomina </a:t>
            </a:r>
            <a:r>
              <a:rPr b="1" lang="es" sz="1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index.html</a:t>
            </a:r>
            <a:endParaRPr b="1" sz="140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accen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s" sz="1400"/>
              <a:t>Es recomendable </a:t>
            </a:r>
            <a:r>
              <a:rPr b="1" lang="es" sz="1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evitar caracteres especiales, tildes, o espacios</a:t>
            </a:r>
            <a:r>
              <a:rPr lang="es" sz="1400">
                <a:solidFill>
                  <a:schemeClr val="accent1"/>
                </a:solidFill>
              </a:rPr>
              <a:t> </a:t>
            </a:r>
            <a:r>
              <a:rPr lang="es" sz="1400"/>
              <a:t>en el nombre de un archivo</a:t>
            </a:r>
            <a:endParaRPr sz="1400"/>
          </a:p>
        </p:txBody>
      </p:sp>
      <p:sp>
        <p:nvSpPr>
          <p:cNvPr id="1150" name="Google Shape;1150;p46"/>
          <p:cNvSpPr txBox="1"/>
          <p:nvPr>
            <p:ph type="title"/>
          </p:nvPr>
        </p:nvSpPr>
        <p:spPr>
          <a:xfrm>
            <a:off x="1047249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EXTENSION </a:t>
            </a:r>
            <a:r>
              <a:rPr lang="es">
                <a:solidFill>
                  <a:schemeClr val="accent1"/>
                </a:solidFill>
              </a:rPr>
              <a:t>.HTML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151" name="Google Shape;1151;p46"/>
          <p:cNvSpPr/>
          <p:nvPr/>
        </p:nvSpPr>
        <p:spPr>
          <a:xfrm>
            <a:off x="-228000" y="-267300"/>
            <a:ext cx="1024200" cy="1024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2" name="Google Shape;1152;p46"/>
          <p:cNvSpPr/>
          <p:nvPr/>
        </p:nvSpPr>
        <p:spPr>
          <a:xfrm>
            <a:off x="7606950" y="540000"/>
            <a:ext cx="3849600" cy="3849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3" name="Google Shape;1153;p46"/>
          <p:cNvSpPr/>
          <p:nvPr/>
        </p:nvSpPr>
        <p:spPr>
          <a:xfrm>
            <a:off x="7523225" y="1683850"/>
            <a:ext cx="331200" cy="331200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4" name="Google Shape;1154;p46"/>
          <p:cNvSpPr/>
          <p:nvPr/>
        </p:nvSpPr>
        <p:spPr>
          <a:xfrm>
            <a:off x="7854425" y="530403"/>
            <a:ext cx="938215" cy="855118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5" name="Google Shape;1155;p46"/>
          <p:cNvSpPr/>
          <p:nvPr/>
        </p:nvSpPr>
        <p:spPr>
          <a:xfrm>
            <a:off x="8424000" y="3620160"/>
            <a:ext cx="849599" cy="844664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6" name="Google Shape;1156;p46"/>
          <p:cNvSpPr/>
          <p:nvPr/>
        </p:nvSpPr>
        <p:spPr>
          <a:xfrm>
            <a:off x="8468293" y="3664483"/>
            <a:ext cx="849599" cy="844634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7" name="Google Shape;1157;p46"/>
          <p:cNvSpPr/>
          <p:nvPr/>
        </p:nvSpPr>
        <p:spPr>
          <a:xfrm>
            <a:off x="8512586" y="3708776"/>
            <a:ext cx="849630" cy="844664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8" name="Google Shape;1158;p46"/>
          <p:cNvSpPr/>
          <p:nvPr/>
        </p:nvSpPr>
        <p:spPr>
          <a:xfrm>
            <a:off x="-228000" y="540000"/>
            <a:ext cx="627392" cy="627392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59" name="Google Shape;1159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6775" y="1521075"/>
            <a:ext cx="1024200" cy="136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47"/>
          <p:cNvSpPr txBox="1"/>
          <p:nvPr>
            <p:ph idx="8"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1"/>
                </a:solidFill>
              </a:rPr>
              <a:t>DESAFÍO</a:t>
            </a:r>
            <a:endParaRPr sz="4800">
              <a:solidFill>
                <a:schemeClr val="accent1"/>
              </a:solidFill>
            </a:endParaRPr>
          </a:p>
        </p:txBody>
      </p:sp>
      <p:sp>
        <p:nvSpPr>
          <p:cNvPr id="1165" name="Google Shape;1165;p47"/>
          <p:cNvSpPr/>
          <p:nvPr/>
        </p:nvSpPr>
        <p:spPr>
          <a:xfrm>
            <a:off x="-768400" y="3436575"/>
            <a:ext cx="3129300" cy="31293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66" name="Google Shape;1166;p47"/>
          <p:cNvGrpSpPr/>
          <p:nvPr/>
        </p:nvGrpSpPr>
        <p:grpSpPr>
          <a:xfrm>
            <a:off x="505120" y="4546311"/>
            <a:ext cx="491428" cy="491343"/>
            <a:chOff x="1451675" y="2190025"/>
            <a:chExt cx="184650" cy="184625"/>
          </a:xfrm>
        </p:grpSpPr>
        <p:sp>
          <p:nvSpPr>
            <p:cNvPr id="1167" name="Google Shape;1167;p47"/>
            <p:cNvSpPr/>
            <p:nvPr/>
          </p:nvSpPr>
          <p:spPr>
            <a:xfrm>
              <a:off x="1591925" y="2190025"/>
              <a:ext cx="44400" cy="44400"/>
            </a:xfrm>
            <a:custGeom>
              <a:rect b="b" l="l" r="r" t="t"/>
              <a:pathLst>
                <a:path extrusionOk="0" h="1776" w="1776">
                  <a:moveTo>
                    <a:pt x="888" y="0"/>
                  </a:moveTo>
                  <a:cubicBezTo>
                    <a:pt x="399" y="0"/>
                    <a:pt x="0" y="398"/>
                    <a:pt x="0" y="888"/>
                  </a:cubicBezTo>
                  <a:cubicBezTo>
                    <a:pt x="0" y="1377"/>
                    <a:pt x="399" y="1775"/>
                    <a:pt x="888" y="1775"/>
                  </a:cubicBezTo>
                  <a:cubicBezTo>
                    <a:pt x="1377" y="1775"/>
                    <a:pt x="1775" y="1377"/>
                    <a:pt x="1775" y="888"/>
                  </a:cubicBezTo>
                  <a:cubicBezTo>
                    <a:pt x="1775" y="398"/>
                    <a:pt x="1377" y="0"/>
                    <a:pt x="888" y="0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47"/>
            <p:cNvSpPr/>
            <p:nvPr/>
          </p:nvSpPr>
          <p:spPr>
            <a:xfrm>
              <a:off x="1522750" y="2259200"/>
              <a:ext cx="44400" cy="44350"/>
            </a:xfrm>
            <a:custGeom>
              <a:rect b="b" l="l" r="r" t="t"/>
              <a:pathLst>
                <a:path extrusionOk="0" h="1774" w="1776">
                  <a:moveTo>
                    <a:pt x="888" y="0"/>
                  </a:moveTo>
                  <a:cubicBezTo>
                    <a:pt x="399" y="0"/>
                    <a:pt x="1" y="397"/>
                    <a:pt x="1" y="888"/>
                  </a:cubicBezTo>
                  <a:cubicBezTo>
                    <a:pt x="1" y="1377"/>
                    <a:pt x="399" y="1773"/>
                    <a:pt x="888" y="1773"/>
                  </a:cubicBezTo>
                  <a:cubicBezTo>
                    <a:pt x="1379" y="1773"/>
                    <a:pt x="1775" y="1377"/>
                    <a:pt x="1775" y="888"/>
                  </a:cubicBezTo>
                  <a:cubicBezTo>
                    <a:pt x="1775" y="397"/>
                    <a:pt x="1379" y="0"/>
                    <a:pt x="888" y="0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47"/>
            <p:cNvSpPr/>
            <p:nvPr/>
          </p:nvSpPr>
          <p:spPr>
            <a:xfrm>
              <a:off x="1451675" y="2330300"/>
              <a:ext cx="44350" cy="44350"/>
            </a:xfrm>
            <a:custGeom>
              <a:rect b="b" l="l" r="r" t="t"/>
              <a:pathLst>
                <a:path extrusionOk="0" h="1774" w="1774">
                  <a:moveTo>
                    <a:pt x="887" y="1"/>
                  </a:moveTo>
                  <a:cubicBezTo>
                    <a:pt x="397" y="1"/>
                    <a:pt x="1" y="397"/>
                    <a:pt x="1" y="888"/>
                  </a:cubicBezTo>
                  <a:cubicBezTo>
                    <a:pt x="1" y="1377"/>
                    <a:pt x="397" y="1774"/>
                    <a:pt x="887" y="1774"/>
                  </a:cubicBezTo>
                  <a:cubicBezTo>
                    <a:pt x="1377" y="1774"/>
                    <a:pt x="1774" y="1377"/>
                    <a:pt x="1774" y="888"/>
                  </a:cubicBezTo>
                  <a:cubicBezTo>
                    <a:pt x="1774" y="397"/>
                    <a:pt x="1377" y="1"/>
                    <a:pt x="887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70" name="Google Shape;1170;p47"/>
          <p:cNvSpPr txBox="1"/>
          <p:nvPr>
            <p:ph idx="1" type="subTitle"/>
          </p:nvPr>
        </p:nvSpPr>
        <p:spPr>
          <a:xfrm flipH="1">
            <a:off x="1265175" y="1578852"/>
            <a:ext cx="3643800" cy="175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En el editor de texto de nuestra preferencia, crear un documento nuevo.</a:t>
            </a:r>
            <a:br>
              <a:rPr lang="es"/>
            </a:br>
            <a:r>
              <a:rPr lang="es"/>
              <a:t>Escribe el contenido que quieras.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Guardar en cualquier carpeta de tu computadora (te recomendamos que por clase tengas una carpeta con los ejercicios específicos de cada clase) con el nombre de “index.html”.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Luego abrir en el navegador que utilices.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1" name="Google Shape;1171;p47"/>
          <p:cNvSpPr/>
          <p:nvPr/>
        </p:nvSpPr>
        <p:spPr>
          <a:xfrm>
            <a:off x="6621550" y="-1081025"/>
            <a:ext cx="3258900" cy="3258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72" name="Google Shape;1172;p47"/>
          <p:cNvGrpSpPr/>
          <p:nvPr/>
        </p:nvGrpSpPr>
        <p:grpSpPr>
          <a:xfrm>
            <a:off x="5729055" y="-370477"/>
            <a:ext cx="1353461" cy="1382213"/>
            <a:chOff x="441625" y="885600"/>
            <a:chExt cx="1100375" cy="1123750"/>
          </a:xfrm>
        </p:grpSpPr>
        <p:sp>
          <p:nvSpPr>
            <p:cNvPr id="1173" name="Google Shape;1173;p47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47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47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47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47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47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47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47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47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47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47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47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47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47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47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47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47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47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47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47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47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47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47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47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47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47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47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47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47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47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47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47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47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47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47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47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47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47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47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47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47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47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47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47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47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47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47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47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47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47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47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47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47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47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47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47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47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47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47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47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47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47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47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47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47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47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47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47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47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47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47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47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47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47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47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47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47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47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47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47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47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47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47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47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47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47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47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47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47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47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47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47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47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47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47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47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47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47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47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47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47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47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47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47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47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47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47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47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47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47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47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47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47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47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47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47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47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47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47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47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47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47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47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47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47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298" name="Google Shape;1298;p47"/>
          <p:cNvCxnSpPr/>
          <p:nvPr/>
        </p:nvCxnSpPr>
        <p:spPr>
          <a:xfrm>
            <a:off x="1146275" y="1578852"/>
            <a:ext cx="0" cy="25860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99" name="Google Shape;1299;p47"/>
          <p:cNvGrpSpPr/>
          <p:nvPr/>
        </p:nvGrpSpPr>
        <p:grpSpPr>
          <a:xfrm>
            <a:off x="5191986" y="1981288"/>
            <a:ext cx="3594243" cy="2909349"/>
            <a:chOff x="1451700" y="1526700"/>
            <a:chExt cx="426500" cy="345225"/>
          </a:xfrm>
        </p:grpSpPr>
        <p:sp>
          <p:nvSpPr>
            <p:cNvPr id="1300" name="Google Shape;1300;p47"/>
            <p:cNvSpPr/>
            <p:nvPr/>
          </p:nvSpPr>
          <p:spPr>
            <a:xfrm>
              <a:off x="1451700" y="1526700"/>
              <a:ext cx="426500" cy="345225"/>
            </a:xfrm>
            <a:custGeom>
              <a:rect b="b" l="l" r="r" t="t"/>
              <a:pathLst>
                <a:path extrusionOk="0" h="13809" w="17060">
                  <a:moveTo>
                    <a:pt x="14337" y="2514"/>
                  </a:moveTo>
                  <a:cubicBezTo>
                    <a:pt x="12445" y="1060"/>
                    <a:pt x="10613" y="2245"/>
                    <a:pt x="8566" y="1828"/>
                  </a:cubicBezTo>
                  <a:cubicBezTo>
                    <a:pt x="6506" y="1404"/>
                    <a:pt x="5685" y="0"/>
                    <a:pt x="3339" y="650"/>
                  </a:cubicBezTo>
                  <a:cubicBezTo>
                    <a:pt x="1260" y="1224"/>
                    <a:pt x="0" y="3527"/>
                    <a:pt x="1142" y="5453"/>
                  </a:cubicBezTo>
                  <a:cubicBezTo>
                    <a:pt x="1469" y="6003"/>
                    <a:pt x="2023" y="6418"/>
                    <a:pt x="2249" y="7033"/>
                  </a:cubicBezTo>
                  <a:cubicBezTo>
                    <a:pt x="2615" y="8025"/>
                    <a:pt x="2058" y="8786"/>
                    <a:pt x="2167" y="9760"/>
                  </a:cubicBezTo>
                  <a:cubicBezTo>
                    <a:pt x="2619" y="13808"/>
                    <a:pt x="8803" y="12241"/>
                    <a:pt x="11077" y="10981"/>
                  </a:cubicBezTo>
                  <a:cubicBezTo>
                    <a:pt x="14645" y="9005"/>
                    <a:pt x="17059" y="4608"/>
                    <a:pt x="14337" y="2514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589BBE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47"/>
            <p:cNvSpPr/>
            <p:nvPr/>
          </p:nvSpPr>
          <p:spPr>
            <a:xfrm>
              <a:off x="1522375" y="1558200"/>
              <a:ext cx="238100" cy="284150"/>
            </a:xfrm>
            <a:custGeom>
              <a:rect b="b" l="l" r="r" t="t"/>
              <a:pathLst>
                <a:path extrusionOk="0" h="11366" w="9524">
                  <a:moveTo>
                    <a:pt x="2615" y="4735"/>
                  </a:moveTo>
                  <a:lnTo>
                    <a:pt x="2615" y="8470"/>
                  </a:lnTo>
                  <a:cubicBezTo>
                    <a:pt x="2166" y="7951"/>
                    <a:pt x="1916" y="7289"/>
                    <a:pt x="1916" y="6601"/>
                  </a:cubicBezTo>
                  <a:cubicBezTo>
                    <a:pt x="1916" y="5915"/>
                    <a:pt x="2166" y="5253"/>
                    <a:pt x="2615" y="4735"/>
                  </a:cubicBezTo>
                  <a:close/>
                  <a:moveTo>
                    <a:pt x="6189" y="4141"/>
                  </a:moveTo>
                  <a:cubicBezTo>
                    <a:pt x="6975" y="4599"/>
                    <a:pt x="7498" y="5404"/>
                    <a:pt x="7590" y="6309"/>
                  </a:cubicBezTo>
                  <a:cubicBezTo>
                    <a:pt x="7685" y="7214"/>
                    <a:pt x="7339" y="8111"/>
                    <a:pt x="6664" y="8719"/>
                  </a:cubicBezTo>
                  <a:lnTo>
                    <a:pt x="6664" y="8717"/>
                  </a:lnTo>
                  <a:cubicBezTo>
                    <a:pt x="6599" y="8392"/>
                    <a:pt x="6507" y="8113"/>
                    <a:pt x="6395" y="7898"/>
                  </a:cubicBezTo>
                  <a:cubicBezTo>
                    <a:pt x="6554" y="7880"/>
                    <a:pt x="6672" y="7741"/>
                    <a:pt x="6664" y="7582"/>
                  </a:cubicBezTo>
                  <a:cubicBezTo>
                    <a:pt x="6655" y="7420"/>
                    <a:pt x="6522" y="7296"/>
                    <a:pt x="6361" y="7296"/>
                  </a:cubicBezTo>
                  <a:lnTo>
                    <a:pt x="6189" y="7296"/>
                  </a:lnTo>
                  <a:lnTo>
                    <a:pt x="6189" y="4152"/>
                  </a:lnTo>
                  <a:lnTo>
                    <a:pt x="6189" y="4141"/>
                  </a:lnTo>
                  <a:close/>
                  <a:moveTo>
                    <a:pt x="4761" y="3758"/>
                  </a:moveTo>
                  <a:cubicBezTo>
                    <a:pt x="5039" y="3758"/>
                    <a:pt x="5317" y="3798"/>
                    <a:pt x="5586" y="3879"/>
                  </a:cubicBezTo>
                  <a:cubicBezTo>
                    <a:pt x="5548" y="3965"/>
                    <a:pt x="5531" y="4058"/>
                    <a:pt x="5531" y="4150"/>
                  </a:cubicBezTo>
                  <a:lnTo>
                    <a:pt x="5531" y="7296"/>
                  </a:lnTo>
                  <a:lnTo>
                    <a:pt x="5359" y="7296"/>
                  </a:lnTo>
                  <a:cubicBezTo>
                    <a:pt x="5357" y="7296"/>
                    <a:pt x="5356" y="7296"/>
                    <a:pt x="5355" y="7296"/>
                  </a:cubicBezTo>
                  <a:cubicBezTo>
                    <a:pt x="5195" y="7296"/>
                    <a:pt x="5064" y="7422"/>
                    <a:pt x="5055" y="7579"/>
                  </a:cubicBezTo>
                  <a:cubicBezTo>
                    <a:pt x="5047" y="7741"/>
                    <a:pt x="5165" y="7878"/>
                    <a:pt x="5324" y="7896"/>
                  </a:cubicBezTo>
                  <a:cubicBezTo>
                    <a:pt x="5137" y="8259"/>
                    <a:pt x="5004" y="8807"/>
                    <a:pt x="4965" y="9437"/>
                  </a:cubicBezTo>
                  <a:cubicBezTo>
                    <a:pt x="4898" y="9444"/>
                    <a:pt x="4830" y="9446"/>
                    <a:pt x="4763" y="9446"/>
                  </a:cubicBezTo>
                  <a:cubicBezTo>
                    <a:pt x="4550" y="9446"/>
                    <a:pt x="4339" y="9422"/>
                    <a:pt x="4133" y="9375"/>
                  </a:cubicBezTo>
                  <a:lnTo>
                    <a:pt x="4133" y="3828"/>
                  </a:lnTo>
                  <a:cubicBezTo>
                    <a:pt x="4340" y="3781"/>
                    <a:pt x="4550" y="3758"/>
                    <a:pt x="4761" y="3758"/>
                  </a:cubicBezTo>
                  <a:close/>
                  <a:moveTo>
                    <a:pt x="3672" y="0"/>
                  </a:moveTo>
                  <a:cubicBezTo>
                    <a:pt x="3566" y="0"/>
                    <a:pt x="3492" y="113"/>
                    <a:pt x="3544" y="213"/>
                  </a:cubicBezTo>
                  <a:lnTo>
                    <a:pt x="4120" y="1308"/>
                  </a:lnTo>
                  <a:cubicBezTo>
                    <a:pt x="4195" y="1450"/>
                    <a:pt x="4142" y="1624"/>
                    <a:pt x="4000" y="1699"/>
                  </a:cubicBezTo>
                  <a:lnTo>
                    <a:pt x="2841" y="2307"/>
                  </a:lnTo>
                  <a:cubicBezTo>
                    <a:pt x="2798" y="2330"/>
                    <a:pt x="2752" y="2341"/>
                    <a:pt x="2706" y="2341"/>
                  </a:cubicBezTo>
                  <a:cubicBezTo>
                    <a:pt x="2602" y="2341"/>
                    <a:pt x="2503" y="2284"/>
                    <a:pt x="2452" y="2187"/>
                  </a:cubicBezTo>
                  <a:lnTo>
                    <a:pt x="1895" y="1129"/>
                  </a:lnTo>
                  <a:cubicBezTo>
                    <a:pt x="1867" y="1078"/>
                    <a:pt x="1817" y="1053"/>
                    <a:pt x="1767" y="1053"/>
                  </a:cubicBezTo>
                  <a:cubicBezTo>
                    <a:pt x="1712" y="1053"/>
                    <a:pt x="1656" y="1084"/>
                    <a:pt x="1632" y="1144"/>
                  </a:cubicBezTo>
                  <a:cubicBezTo>
                    <a:pt x="1405" y="1703"/>
                    <a:pt x="1458" y="2340"/>
                    <a:pt x="1776" y="2851"/>
                  </a:cubicBezTo>
                  <a:lnTo>
                    <a:pt x="955" y="3675"/>
                  </a:lnTo>
                  <a:cubicBezTo>
                    <a:pt x="845" y="3785"/>
                    <a:pt x="845" y="3963"/>
                    <a:pt x="955" y="4073"/>
                  </a:cubicBezTo>
                  <a:lnTo>
                    <a:pt x="1445" y="4565"/>
                  </a:lnTo>
                  <a:cubicBezTo>
                    <a:pt x="1230" y="4916"/>
                    <a:pt x="1073" y="5296"/>
                    <a:pt x="977" y="5696"/>
                  </a:cubicBezTo>
                  <a:lnTo>
                    <a:pt x="282" y="5696"/>
                  </a:lnTo>
                  <a:cubicBezTo>
                    <a:pt x="127" y="5696"/>
                    <a:pt x="0" y="5823"/>
                    <a:pt x="0" y="5978"/>
                  </a:cubicBezTo>
                  <a:lnTo>
                    <a:pt x="0" y="7227"/>
                  </a:lnTo>
                  <a:cubicBezTo>
                    <a:pt x="0" y="7382"/>
                    <a:pt x="127" y="7509"/>
                    <a:pt x="282" y="7509"/>
                  </a:cubicBezTo>
                  <a:lnTo>
                    <a:pt x="977" y="7509"/>
                  </a:lnTo>
                  <a:cubicBezTo>
                    <a:pt x="1073" y="7908"/>
                    <a:pt x="1230" y="8289"/>
                    <a:pt x="1445" y="8639"/>
                  </a:cubicBezTo>
                  <a:lnTo>
                    <a:pt x="955" y="9130"/>
                  </a:lnTo>
                  <a:cubicBezTo>
                    <a:pt x="845" y="9242"/>
                    <a:pt x="845" y="9420"/>
                    <a:pt x="955" y="9530"/>
                  </a:cubicBezTo>
                  <a:lnTo>
                    <a:pt x="1835" y="10411"/>
                  </a:lnTo>
                  <a:cubicBezTo>
                    <a:pt x="1890" y="10466"/>
                    <a:pt x="1963" y="10493"/>
                    <a:pt x="2035" y="10493"/>
                  </a:cubicBezTo>
                  <a:cubicBezTo>
                    <a:pt x="2108" y="10493"/>
                    <a:pt x="2180" y="10466"/>
                    <a:pt x="2234" y="10411"/>
                  </a:cubicBezTo>
                  <a:lnTo>
                    <a:pt x="2727" y="9919"/>
                  </a:lnTo>
                  <a:cubicBezTo>
                    <a:pt x="3075" y="10134"/>
                    <a:pt x="3458" y="10293"/>
                    <a:pt x="3858" y="10388"/>
                  </a:cubicBezTo>
                  <a:lnTo>
                    <a:pt x="3858" y="11082"/>
                  </a:lnTo>
                  <a:cubicBezTo>
                    <a:pt x="3858" y="11239"/>
                    <a:pt x="3983" y="11366"/>
                    <a:pt x="4139" y="11366"/>
                  </a:cubicBezTo>
                  <a:lnTo>
                    <a:pt x="5384" y="11366"/>
                  </a:lnTo>
                  <a:cubicBezTo>
                    <a:pt x="5539" y="11366"/>
                    <a:pt x="5666" y="11239"/>
                    <a:pt x="5666" y="11082"/>
                  </a:cubicBezTo>
                  <a:lnTo>
                    <a:pt x="5666" y="10388"/>
                  </a:lnTo>
                  <a:cubicBezTo>
                    <a:pt x="6066" y="10291"/>
                    <a:pt x="6449" y="10134"/>
                    <a:pt x="6797" y="9917"/>
                  </a:cubicBezTo>
                  <a:lnTo>
                    <a:pt x="7289" y="10409"/>
                  </a:lnTo>
                  <a:cubicBezTo>
                    <a:pt x="7344" y="10464"/>
                    <a:pt x="7416" y="10491"/>
                    <a:pt x="7489" y="10491"/>
                  </a:cubicBezTo>
                  <a:cubicBezTo>
                    <a:pt x="7561" y="10491"/>
                    <a:pt x="7633" y="10464"/>
                    <a:pt x="7689" y="10409"/>
                  </a:cubicBezTo>
                  <a:lnTo>
                    <a:pt x="8569" y="9530"/>
                  </a:lnTo>
                  <a:cubicBezTo>
                    <a:pt x="8678" y="9418"/>
                    <a:pt x="8678" y="9239"/>
                    <a:pt x="8569" y="9130"/>
                  </a:cubicBezTo>
                  <a:lnTo>
                    <a:pt x="8078" y="8637"/>
                  </a:lnTo>
                  <a:cubicBezTo>
                    <a:pt x="8293" y="8287"/>
                    <a:pt x="8450" y="7906"/>
                    <a:pt x="8547" y="7506"/>
                  </a:cubicBezTo>
                  <a:lnTo>
                    <a:pt x="9242" y="7506"/>
                  </a:lnTo>
                  <a:cubicBezTo>
                    <a:pt x="9396" y="7506"/>
                    <a:pt x="9523" y="7380"/>
                    <a:pt x="9523" y="7225"/>
                  </a:cubicBezTo>
                  <a:lnTo>
                    <a:pt x="9523" y="5980"/>
                  </a:lnTo>
                  <a:cubicBezTo>
                    <a:pt x="9523" y="5823"/>
                    <a:pt x="9396" y="5698"/>
                    <a:pt x="9242" y="5698"/>
                  </a:cubicBezTo>
                  <a:lnTo>
                    <a:pt x="8547" y="5698"/>
                  </a:lnTo>
                  <a:cubicBezTo>
                    <a:pt x="8450" y="5298"/>
                    <a:pt x="8293" y="4916"/>
                    <a:pt x="8078" y="4565"/>
                  </a:cubicBezTo>
                  <a:lnTo>
                    <a:pt x="8569" y="4073"/>
                  </a:lnTo>
                  <a:cubicBezTo>
                    <a:pt x="8678" y="3963"/>
                    <a:pt x="8678" y="3785"/>
                    <a:pt x="8569" y="3675"/>
                  </a:cubicBezTo>
                  <a:lnTo>
                    <a:pt x="7689" y="2793"/>
                  </a:lnTo>
                  <a:cubicBezTo>
                    <a:pt x="7633" y="2739"/>
                    <a:pt x="7561" y="2711"/>
                    <a:pt x="7489" y="2711"/>
                  </a:cubicBezTo>
                  <a:cubicBezTo>
                    <a:pt x="7416" y="2711"/>
                    <a:pt x="7344" y="2739"/>
                    <a:pt x="7289" y="2793"/>
                  </a:cubicBezTo>
                  <a:lnTo>
                    <a:pt x="6797" y="3286"/>
                  </a:lnTo>
                  <a:cubicBezTo>
                    <a:pt x="6449" y="3071"/>
                    <a:pt x="6066" y="2914"/>
                    <a:pt x="5666" y="2819"/>
                  </a:cubicBezTo>
                  <a:lnTo>
                    <a:pt x="5666" y="2123"/>
                  </a:lnTo>
                  <a:cubicBezTo>
                    <a:pt x="5666" y="1968"/>
                    <a:pt x="5539" y="1841"/>
                    <a:pt x="5384" y="1841"/>
                  </a:cubicBezTo>
                  <a:lnTo>
                    <a:pt x="5255" y="1841"/>
                  </a:lnTo>
                  <a:cubicBezTo>
                    <a:pt x="5249" y="931"/>
                    <a:pt x="4591" y="159"/>
                    <a:pt x="3697" y="3"/>
                  </a:cubicBezTo>
                  <a:cubicBezTo>
                    <a:pt x="3688" y="1"/>
                    <a:pt x="3680" y="0"/>
                    <a:pt x="3672" y="0"/>
                  </a:cubicBezTo>
                  <a:close/>
                </a:path>
              </a:pathLst>
            </a:custGeom>
            <a:solidFill>
              <a:srgbClr val="9BA5C9">
                <a:alpha val="4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47"/>
            <p:cNvSpPr/>
            <p:nvPr/>
          </p:nvSpPr>
          <p:spPr>
            <a:xfrm>
              <a:off x="1583325" y="1639100"/>
              <a:ext cx="142200" cy="142250"/>
            </a:xfrm>
            <a:custGeom>
              <a:rect b="b" l="l" r="r" t="t"/>
              <a:pathLst>
                <a:path extrusionOk="0" h="5690" w="5688">
                  <a:moveTo>
                    <a:pt x="2843" y="0"/>
                  </a:moveTo>
                  <a:cubicBezTo>
                    <a:pt x="1274" y="0"/>
                    <a:pt x="1" y="1275"/>
                    <a:pt x="1" y="2845"/>
                  </a:cubicBezTo>
                  <a:cubicBezTo>
                    <a:pt x="1" y="4417"/>
                    <a:pt x="1274" y="5689"/>
                    <a:pt x="2843" y="5689"/>
                  </a:cubicBezTo>
                  <a:cubicBezTo>
                    <a:pt x="4415" y="5689"/>
                    <a:pt x="5688" y="4417"/>
                    <a:pt x="5688" y="2845"/>
                  </a:cubicBezTo>
                  <a:cubicBezTo>
                    <a:pt x="5688" y="1275"/>
                    <a:pt x="4415" y="0"/>
                    <a:pt x="2843" y="0"/>
                  </a:cubicBezTo>
                  <a:close/>
                </a:path>
              </a:pathLst>
            </a:cu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47"/>
            <p:cNvSpPr/>
            <p:nvPr/>
          </p:nvSpPr>
          <p:spPr>
            <a:xfrm>
              <a:off x="1535325" y="1591200"/>
              <a:ext cx="238150" cy="238100"/>
            </a:xfrm>
            <a:custGeom>
              <a:rect b="b" l="l" r="r" t="t"/>
              <a:pathLst>
                <a:path extrusionOk="0" h="9524" w="9526">
                  <a:moveTo>
                    <a:pt x="4766" y="1917"/>
                  </a:moveTo>
                  <a:cubicBezTo>
                    <a:pt x="5132" y="1917"/>
                    <a:pt x="5501" y="1988"/>
                    <a:pt x="5853" y="2133"/>
                  </a:cubicBezTo>
                  <a:cubicBezTo>
                    <a:pt x="6915" y="2574"/>
                    <a:pt x="7608" y="3611"/>
                    <a:pt x="7608" y="4761"/>
                  </a:cubicBezTo>
                  <a:cubicBezTo>
                    <a:pt x="7608" y="6333"/>
                    <a:pt x="6335" y="7605"/>
                    <a:pt x="4763" y="7605"/>
                  </a:cubicBezTo>
                  <a:cubicBezTo>
                    <a:pt x="3613" y="7605"/>
                    <a:pt x="2577" y="6913"/>
                    <a:pt x="2136" y="5851"/>
                  </a:cubicBezTo>
                  <a:cubicBezTo>
                    <a:pt x="1695" y="4787"/>
                    <a:pt x="1940" y="3563"/>
                    <a:pt x="2753" y="2751"/>
                  </a:cubicBezTo>
                  <a:cubicBezTo>
                    <a:pt x="3297" y="2207"/>
                    <a:pt x="4025" y="1917"/>
                    <a:pt x="4766" y="1917"/>
                  </a:cubicBezTo>
                  <a:close/>
                  <a:moveTo>
                    <a:pt x="5391" y="1"/>
                  </a:moveTo>
                  <a:cubicBezTo>
                    <a:pt x="5389" y="1"/>
                    <a:pt x="5388" y="1"/>
                    <a:pt x="5387" y="1"/>
                  </a:cubicBezTo>
                  <a:lnTo>
                    <a:pt x="4140" y="1"/>
                  </a:lnTo>
                  <a:cubicBezTo>
                    <a:pt x="3985" y="1"/>
                    <a:pt x="3858" y="127"/>
                    <a:pt x="3858" y="282"/>
                  </a:cubicBezTo>
                  <a:lnTo>
                    <a:pt x="3858" y="977"/>
                  </a:lnTo>
                  <a:cubicBezTo>
                    <a:pt x="3458" y="1073"/>
                    <a:pt x="3077" y="1230"/>
                    <a:pt x="2727" y="1445"/>
                  </a:cubicBezTo>
                  <a:lnTo>
                    <a:pt x="2237" y="955"/>
                  </a:lnTo>
                  <a:cubicBezTo>
                    <a:pt x="2181" y="899"/>
                    <a:pt x="2108" y="871"/>
                    <a:pt x="2036" y="871"/>
                  </a:cubicBezTo>
                  <a:cubicBezTo>
                    <a:pt x="1964" y="871"/>
                    <a:pt x="1892" y="899"/>
                    <a:pt x="1837" y="955"/>
                  </a:cubicBezTo>
                  <a:lnTo>
                    <a:pt x="955" y="1835"/>
                  </a:lnTo>
                  <a:cubicBezTo>
                    <a:pt x="846" y="1944"/>
                    <a:pt x="846" y="2125"/>
                    <a:pt x="955" y="2234"/>
                  </a:cubicBezTo>
                  <a:lnTo>
                    <a:pt x="1448" y="2727"/>
                  </a:lnTo>
                  <a:cubicBezTo>
                    <a:pt x="1233" y="3075"/>
                    <a:pt x="1074" y="3458"/>
                    <a:pt x="979" y="3858"/>
                  </a:cubicBezTo>
                  <a:lnTo>
                    <a:pt x="284" y="3858"/>
                  </a:lnTo>
                  <a:cubicBezTo>
                    <a:pt x="283" y="3858"/>
                    <a:pt x="282" y="3858"/>
                    <a:pt x="281" y="3858"/>
                  </a:cubicBezTo>
                  <a:cubicBezTo>
                    <a:pt x="125" y="3858"/>
                    <a:pt x="1" y="3984"/>
                    <a:pt x="1" y="4139"/>
                  </a:cubicBezTo>
                  <a:lnTo>
                    <a:pt x="1" y="5384"/>
                  </a:lnTo>
                  <a:cubicBezTo>
                    <a:pt x="1" y="5539"/>
                    <a:pt x="128" y="5666"/>
                    <a:pt x="284" y="5666"/>
                  </a:cubicBezTo>
                  <a:lnTo>
                    <a:pt x="979" y="5666"/>
                  </a:lnTo>
                  <a:cubicBezTo>
                    <a:pt x="1074" y="6066"/>
                    <a:pt x="1233" y="6449"/>
                    <a:pt x="1448" y="6797"/>
                  </a:cubicBezTo>
                  <a:lnTo>
                    <a:pt x="955" y="7289"/>
                  </a:lnTo>
                  <a:cubicBezTo>
                    <a:pt x="846" y="7399"/>
                    <a:pt x="846" y="7577"/>
                    <a:pt x="955" y="7689"/>
                  </a:cubicBezTo>
                  <a:lnTo>
                    <a:pt x="1839" y="8569"/>
                  </a:lnTo>
                  <a:cubicBezTo>
                    <a:pt x="1894" y="8624"/>
                    <a:pt x="1966" y="8651"/>
                    <a:pt x="2038" y="8651"/>
                  </a:cubicBezTo>
                  <a:cubicBezTo>
                    <a:pt x="2110" y="8651"/>
                    <a:pt x="2182" y="8624"/>
                    <a:pt x="2237" y="8569"/>
                  </a:cubicBezTo>
                  <a:lnTo>
                    <a:pt x="2729" y="8076"/>
                  </a:lnTo>
                  <a:cubicBezTo>
                    <a:pt x="3077" y="8293"/>
                    <a:pt x="3460" y="8450"/>
                    <a:pt x="3860" y="8545"/>
                  </a:cubicBezTo>
                  <a:lnTo>
                    <a:pt x="3860" y="9242"/>
                  </a:lnTo>
                  <a:cubicBezTo>
                    <a:pt x="3860" y="9396"/>
                    <a:pt x="3987" y="9523"/>
                    <a:pt x="4142" y="9523"/>
                  </a:cubicBezTo>
                  <a:lnTo>
                    <a:pt x="5387" y="9523"/>
                  </a:lnTo>
                  <a:cubicBezTo>
                    <a:pt x="5542" y="9523"/>
                    <a:pt x="5668" y="9396"/>
                    <a:pt x="5668" y="9242"/>
                  </a:cubicBezTo>
                  <a:lnTo>
                    <a:pt x="5668" y="8547"/>
                  </a:lnTo>
                  <a:cubicBezTo>
                    <a:pt x="6068" y="8450"/>
                    <a:pt x="6449" y="8293"/>
                    <a:pt x="6799" y="8078"/>
                  </a:cubicBezTo>
                  <a:lnTo>
                    <a:pt x="7292" y="8569"/>
                  </a:lnTo>
                  <a:cubicBezTo>
                    <a:pt x="7347" y="8624"/>
                    <a:pt x="7419" y="8651"/>
                    <a:pt x="7491" y="8651"/>
                  </a:cubicBezTo>
                  <a:cubicBezTo>
                    <a:pt x="7563" y="8651"/>
                    <a:pt x="7635" y="8624"/>
                    <a:pt x="7689" y="8569"/>
                  </a:cubicBezTo>
                  <a:lnTo>
                    <a:pt x="8571" y="7689"/>
                  </a:lnTo>
                  <a:cubicBezTo>
                    <a:pt x="8681" y="7577"/>
                    <a:pt x="8681" y="7399"/>
                    <a:pt x="8571" y="7289"/>
                  </a:cubicBezTo>
                  <a:lnTo>
                    <a:pt x="8079" y="6797"/>
                  </a:lnTo>
                  <a:cubicBezTo>
                    <a:pt x="8294" y="6449"/>
                    <a:pt x="8453" y="6066"/>
                    <a:pt x="8547" y="5666"/>
                  </a:cubicBezTo>
                  <a:lnTo>
                    <a:pt x="9242" y="5666"/>
                  </a:lnTo>
                  <a:cubicBezTo>
                    <a:pt x="9399" y="5666"/>
                    <a:pt x="9526" y="5539"/>
                    <a:pt x="9526" y="5384"/>
                  </a:cubicBezTo>
                  <a:lnTo>
                    <a:pt x="9526" y="4139"/>
                  </a:lnTo>
                  <a:cubicBezTo>
                    <a:pt x="9526" y="3984"/>
                    <a:pt x="9401" y="3858"/>
                    <a:pt x="9246" y="3858"/>
                  </a:cubicBezTo>
                  <a:cubicBezTo>
                    <a:pt x="9244" y="3858"/>
                    <a:pt x="9243" y="3858"/>
                    <a:pt x="9242" y="3858"/>
                  </a:cubicBezTo>
                  <a:lnTo>
                    <a:pt x="8550" y="3858"/>
                  </a:lnTo>
                  <a:cubicBezTo>
                    <a:pt x="8453" y="3458"/>
                    <a:pt x="8296" y="3075"/>
                    <a:pt x="8081" y="2727"/>
                  </a:cubicBezTo>
                  <a:lnTo>
                    <a:pt x="8571" y="2234"/>
                  </a:lnTo>
                  <a:cubicBezTo>
                    <a:pt x="8681" y="2125"/>
                    <a:pt x="8681" y="1944"/>
                    <a:pt x="8571" y="1835"/>
                  </a:cubicBezTo>
                  <a:lnTo>
                    <a:pt x="7692" y="955"/>
                  </a:lnTo>
                  <a:cubicBezTo>
                    <a:pt x="7636" y="899"/>
                    <a:pt x="7563" y="871"/>
                    <a:pt x="7491" y="871"/>
                  </a:cubicBezTo>
                  <a:cubicBezTo>
                    <a:pt x="7419" y="871"/>
                    <a:pt x="7347" y="899"/>
                    <a:pt x="7292" y="955"/>
                  </a:cubicBezTo>
                  <a:lnTo>
                    <a:pt x="6799" y="1445"/>
                  </a:lnTo>
                  <a:cubicBezTo>
                    <a:pt x="6451" y="1230"/>
                    <a:pt x="6068" y="1073"/>
                    <a:pt x="5668" y="977"/>
                  </a:cubicBezTo>
                  <a:lnTo>
                    <a:pt x="5668" y="282"/>
                  </a:lnTo>
                  <a:cubicBezTo>
                    <a:pt x="5668" y="127"/>
                    <a:pt x="5544" y="1"/>
                    <a:pt x="5391" y="1"/>
                  </a:cubicBezTo>
                  <a:close/>
                </a:path>
              </a:pathLst>
            </a:custGeom>
            <a:solidFill>
              <a:srgbClr val="EBF5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47"/>
            <p:cNvSpPr/>
            <p:nvPr/>
          </p:nvSpPr>
          <p:spPr>
            <a:xfrm>
              <a:off x="1575525" y="1591200"/>
              <a:ext cx="94475" cy="72425"/>
            </a:xfrm>
            <a:custGeom>
              <a:rect b="b" l="l" r="r" t="t"/>
              <a:pathLst>
                <a:path extrusionOk="0" h="2897" w="3779">
                  <a:moveTo>
                    <a:pt x="2534" y="1"/>
                  </a:moveTo>
                  <a:cubicBezTo>
                    <a:pt x="2377" y="1"/>
                    <a:pt x="2250" y="127"/>
                    <a:pt x="2250" y="282"/>
                  </a:cubicBezTo>
                  <a:lnTo>
                    <a:pt x="2250" y="977"/>
                  </a:lnTo>
                  <a:cubicBezTo>
                    <a:pt x="1852" y="1073"/>
                    <a:pt x="1469" y="1230"/>
                    <a:pt x="1121" y="1445"/>
                  </a:cubicBezTo>
                  <a:lnTo>
                    <a:pt x="629" y="955"/>
                  </a:lnTo>
                  <a:cubicBezTo>
                    <a:pt x="574" y="899"/>
                    <a:pt x="502" y="871"/>
                    <a:pt x="430" y="871"/>
                  </a:cubicBezTo>
                  <a:cubicBezTo>
                    <a:pt x="357" y="871"/>
                    <a:pt x="285" y="899"/>
                    <a:pt x="229" y="955"/>
                  </a:cubicBezTo>
                  <a:lnTo>
                    <a:pt x="1" y="1183"/>
                  </a:lnTo>
                  <a:cubicBezTo>
                    <a:pt x="149" y="1589"/>
                    <a:pt x="431" y="1931"/>
                    <a:pt x="801" y="2153"/>
                  </a:cubicBezTo>
                  <a:cubicBezTo>
                    <a:pt x="930" y="2228"/>
                    <a:pt x="1009" y="2366"/>
                    <a:pt x="1009" y="2516"/>
                  </a:cubicBezTo>
                  <a:lnTo>
                    <a:pt x="1009" y="2897"/>
                  </a:lnTo>
                  <a:cubicBezTo>
                    <a:pt x="1523" y="2303"/>
                    <a:pt x="2259" y="1951"/>
                    <a:pt x="3041" y="1921"/>
                  </a:cubicBezTo>
                  <a:cubicBezTo>
                    <a:pt x="3572" y="1435"/>
                    <a:pt x="3779" y="689"/>
                    <a:pt x="3572" y="1"/>
                  </a:cubicBezTo>
                  <a:close/>
                </a:path>
              </a:pathLst>
            </a:custGeom>
            <a:solidFill>
              <a:srgbClr val="D1E8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47"/>
            <p:cNvSpPr/>
            <p:nvPr/>
          </p:nvSpPr>
          <p:spPr>
            <a:xfrm>
              <a:off x="1659500" y="1731125"/>
              <a:ext cx="42500" cy="50050"/>
            </a:xfrm>
            <a:custGeom>
              <a:rect b="b" l="l" r="r" t="t"/>
              <a:pathLst>
                <a:path extrusionOk="0" h="2002" w="1700">
                  <a:moveTo>
                    <a:pt x="895" y="0"/>
                  </a:moveTo>
                  <a:cubicBezTo>
                    <a:pt x="443" y="0"/>
                    <a:pt x="69" y="867"/>
                    <a:pt x="0" y="2002"/>
                  </a:cubicBezTo>
                  <a:cubicBezTo>
                    <a:pt x="430" y="1972"/>
                    <a:pt x="850" y="1843"/>
                    <a:pt x="1226" y="1626"/>
                  </a:cubicBezTo>
                  <a:cubicBezTo>
                    <a:pt x="1394" y="1527"/>
                    <a:pt x="1553" y="1411"/>
                    <a:pt x="1699" y="1280"/>
                  </a:cubicBezTo>
                  <a:cubicBezTo>
                    <a:pt x="1546" y="518"/>
                    <a:pt x="1243" y="0"/>
                    <a:pt x="895" y="0"/>
                  </a:cubicBezTo>
                  <a:close/>
                </a:path>
              </a:pathLst>
            </a:custGeom>
            <a:solidFill>
              <a:srgbClr val="EE5C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47"/>
            <p:cNvSpPr/>
            <p:nvPr/>
          </p:nvSpPr>
          <p:spPr>
            <a:xfrm>
              <a:off x="1665025" y="1731075"/>
              <a:ext cx="33675" cy="20275"/>
            </a:xfrm>
            <a:custGeom>
              <a:rect b="b" l="l" r="r" t="t"/>
              <a:pathLst>
                <a:path extrusionOk="0" h="811" w="1347">
                  <a:moveTo>
                    <a:pt x="672" y="0"/>
                  </a:moveTo>
                  <a:cubicBezTo>
                    <a:pt x="407" y="0"/>
                    <a:pt x="166" y="303"/>
                    <a:pt x="1" y="787"/>
                  </a:cubicBezTo>
                  <a:cubicBezTo>
                    <a:pt x="55" y="802"/>
                    <a:pt x="113" y="811"/>
                    <a:pt x="171" y="811"/>
                  </a:cubicBezTo>
                  <a:lnTo>
                    <a:pt x="1177" y="811"/>
                  </a:lnTo>
                  <a:cubicBezTo>
                    <a:pt x="1233" y="811"/>
                    <a:pt x="1291" y="802"/>
                    <a:pt x="1347" y="787"/>
                  </a:cubicBezTo>
                  <a:lnTo>
                    <a:pt x="1345" y="787"/>
                  </a:lnTo>
                  <a:cubicBezTo>
                    <a:pt x="1179" y="305"/>
                    <a:pt x="938" y="0"/>
                    <a:pt x="672" y="0"/>
                  </a:cubicBezTo>
                  <a:close/>
                </a:path>
              </a:pathLst>
            </a:custGeom>
            <a:solidFill>
              <a:srgbClr val="CD4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47"/>
            <p:cNvSpPr/>
            <p:nvPr/>
          </p:nvSpPr>
          <p:spPr>
            <a:xfrm>
              <a:off x="1673575" y="1756125"/>
              <a:ext cx="16575" cy="22600"/>
            </a:xfrm>
            <a:custGeom>
              <a:rect b="b" l="l" r="r" t="t"/>
              <a:pathLst>
                <a:path extrusionOk="0" h="904" w="663">
                  <a:moveTo>
                    <a:pt x="147" y="0"/>
                  </a:moveTo>
                  <a:cubicBezTo>
                    <a:pt x="67" y="0"/>
                    <a:pt x="1" y="65"/>
                    <a:pt x="3" y="144"/>
                  </a:cubicBezTo>
                  <a:lnTo>
                    <a:pt x="3" y="903"/>
                  </a:lnTo>
                  <a:cubicBezTo>
                    <a:pt x="233" y="839"/>
                    <a:pt x="454" y="746"/>
                    <a:pt x="663" y="626"/>
                  </a:cubicBezTo>
                  <a:lnTo>
                    <a:pt x="663" y="144"/>
                  </a:lnTo>
                  <a:cubicBezTo>
                    <a:pt x="663" y="65"/>
                    <a:pt x="596" y="0"/>
                    <a:pt x="517" y="0"/>
                  </a:cubicBezTo>
                  <a:close/>
                </a:path>
              </a:pathLst>
            </a:custGeom>
            <a:solidFill>
              <a:srgbClr val="F8BC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47"/>
            <p:cNvSpPr/>
            <p:nvPr/>
          </p:nvSpPr>
          <p:spPr>
            <a:xfrm>
              <a:off x="1567375" y="1545175"/>
              <a:ext cx="102200" cy="234450"/>
            </a:xfrm>
            <a:custGeom>
              <a:rect b="b" l="l" r="r" t="t"/>
              <a:pathLst>
                <a:path extrusionOk="0" h="9378" w="4088">
                  <a:moveTo>
                    <a:pt x="2390" y="1"/>
                  </a:moveTo>
                  <a:cubicBezTo>
                    <a:pt x="2283" y="1"/>
                    <a:pt x="2210" y="115"/>
                    <a:pt x="2262" y="212"/>
                  </a:cubicBezTo>
                  <a:lnTo>
                    <a:pt x="2840" y="1308"/>
                  </a:lnTo>
                  <a:cubicBezTo>
                    <a:pt x="2916" y="1450"/>
                    <a:pt x="2860" y="1624"/>
                    <a:pt x="2720" y="1700"/>
                  </a:cubicBezTo>
                  <a:lnTo>
                    <a:pt x="1561" y="2310"/>
                  </a:lnTo>
                  <a:cubicBezTo>
                    <a:pt x="1518" y="2332"/>
                    <a:pt x="1472" y="2343"/>
                    <a:pt x="1427" y="2343"/>
                  </a:cubicBezTo>
                  <a:cubicBezTo>
                    <a:pt x="1323" y="2343"/>
                    <a:pt x="1223" y="2287"/>
                    <a:pt x="1172" y="2188"/>
                  </a:cubicBezTo>
                  <a:lnTo>
                    <a:pt x="615" y="1132"/>
                  </a:lnTo>
                  <a:cubicBezTo>
                    <a:pt x="587" y="1080"/>
                    <a:pt x="537" y="1054"/>
                    <a:pt x="487" y="1054"/>
                  </a:cubicBezTo>
                  <a:cubicBezTo>
                    <a:pt x="431" y="1054"/>
                    <a:pt x="376" y="1085"/>
                    <a:pt x="353" y="1145"/>
                  </a:cubicBezTo>
                  <a:cubicBezTo>
                    <a:pt x="0" y="2007"/>
                    <a:pt x="329" y="2996"/>
                    <a:pt x="1127" y="3473"/>
                  </a:cubicBezTo>
                  <a:cubicBezTo>
                    <a:pt x="1256" y="3549"/>
                    <a:pt x="1333" y="3686"/>
                    <a:pt x="1335" y="3835"/>
                  </a:cubicBezTo>
                  <a:lnTo>
                    <a:pt x="1335" y="8470"/>
                  </a:lnTo>
                  <a:cubicBezTo>
                    <a:pt x="1731" y="8926"/>
                    <a:pt x="2262" y="9242"/>
                    <a:pt x="2853" y="9378"/>
                  </a:cubicBezTo>
                  <a:lnTo>
                    <a:pt x="2853" y="3833"/>
                  </a:lnTo>
                  <a:cubicBezTo>
                    <a:pt x="2853" y="3684"/>
                    <a:pt x="2933" y="3547"/>
                    <a:pt x="3062" y="3469"/>
                  </a:cubicBezTo>
                  <a:cubicBezTo>
                    <a:pt x="3735" y="3065"/>
                    <a:pt x="4088" y="2284"/>
                    <a:pt x="3943" y="1513"/>
                  </a:cubicBezTo>
                  <a:cubicBezTo>
                    <a:pt x="3799" y="739"/>
                    <a:pt x="3191" y="137"/>
                    <a:pt x="2417" y="3"/>
                  </a:cubicBezTo>
                  <a:cubicBezTo>
                    <a:pt x="2408" y="2"/>
                    <a:pt x="2399" y="1"/>
                    <a:pt x="2390" y="1"/>
                  </a:cubicBezTo>
                  <a:close/>
                </a:path>
              </a:pathLst>
            </a:custGeom>
            <a:solidFill>
              <a:srgbClr val="C4C5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47"/>
            <p:cNvSpPr/>
            <p:nvPr/>
          </p:nvSpPr>
          <p:spPr>
            <a:xfrm>
              <a:off x="1673625" y="1631975"/>
              <a:ext cx="16525" cy="104375"/>
            </a:xfrm>
            <a:custGeom>
              <a:rect b="b" l="l" r="r" t="t"/>
              <a:pathLst>
                <a:path extrusionOk="0" h="4175" w="661">
                  <a:moveTo>
                    <a:pt x="331" y="0"/>
                  </a:moveTo>
                  <a:cubicBezTo>
                    <a:pt x="295" y="0"/>
                    <a:pt x="259" y="19"/>
                    <a:pt x="240" y="55"/>
                  </a:cubicBezTo>
                  <a:lnTo>
                    <a:pt x="78" y="361"/>
                  </a:lnTo>
                  <a:cubicBezTo>
                    <a:pt x="27" y="459"/>
                    <a:pt x="1" y="569"/>
                    <a:pt x="1" y="681"/>
                  </a:cubicBezTo>
                  <a:lnTo>
                    <a:pt x="1" y="4175"/>
                  </a:lnTo>
                  <a:lnTo>
                    <a:pt x="661" y="4175"/>
                  </a:lnTo>
                  <a:lnTo>
                    <a:pt x="661" y="681"/>
                  </a:lnTo>
                  <a:cubicBezTo>
                    <a:pt x="661" y="569"/>
                    <a:pt x="635" y="459"/>
                    <a:pt x="581" y="361"/>
                  </a:cubicBezTo>
                  <a:lnTo>
                    <a:pt x="420" y="55"/>
                  </a:lnTo>
                  <a:cubicBezTo>
                    <a:pt x="402" y="19"/>
                    <a:pt x="366" y="0"/>
                    <a:pt x="331" y="0"/>
                  </a:cubicBezTo>
                  <a:close/>
                </a:path>
              </a:pathLst>
            </a:custGeom>
            <a:solidFill>
              <a:srgbClr val="C4C5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47"/>
            <p:cNvSpPr/>
            <p:nvPr/>
          </p:nvSpPr>
          <p:spPr>
            <a:xfrm>
              <a:off x="1661750" y="1727625"/>
              <a:ext cx="40175" cy="15075"/>
            </a:xfrm>
            <a:custGeom>
              <a:rect b="b" l="l" r="r" t="t"/>
              <a:pathLst>
                <a:path extrusionOk="0" h="603" w="1607">
                  <a:moveTo>
                    <a:pt x="302" y="0"/>
                  </a:moveTo>
                  <a:cubicBezTo>
                    <a:pt x="136" y="0"/>
                    <a:pt x="1" y="134"/>
                    <a:pt x="1" y="302"/>
                  </a:cubicBezTo>
                  <a:cubicBezTo>
                    <a:pt x="1" y="467"/>
                    <a:pt x="136" y="600"/>
                    <a:pt x="302" y="603"/>
                  </a:cubicBezTo>
                  <a:lnTo>
                    <a:pt x="1306" y="603"/>
                  </a:lnTo>
                  <a:cubicBezTo>
                    <a:pt x="1471" y="600"/>
                    <a:pt x="1607" y="467"/>
                    <a:pt x="1607" y="302"/>
                  </a:cubicBezTo>
                  <a:cubicBezTo>
                    <a:pt x="1607" y="134"/>
                    <a:pt x="1471" y="0"/>
                    <a:pt x="1306" y="0"/>
                  </a:cubicBezTo>
                  <a:close/>
                </a:path>
              </a:pathLst>
            </a:custGeom>
            <a:solidFill>
              <a:srgbClr val="EBF5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47"/>
            <p:cNvSpPr/>
            <p:nvPr/>
          </p:nvSpPr>
          <p:spPr>
            <a:xfrm>
              <a:off x="1617075" y="1665450"/>
              <a:ext cx="7250" cy="84175"/>
            </a:xfrm>
            <a:custGeom>
              <a:rect b="b" l="l" r="r" t="t"/>
              <a:pathLst>
                <a:path extrusionOk="0" h="3367" w="290">
                  <a:moveTo>
                    <a:pt x="145" y="0"/>
                  </a:moveTo>
                  <a:cubicBezTo>
                    <a:pt x="73" y="0"/>
                    <a:pt x="1" y="48"/>
                    <a:pt x="1" y="144"/>
                  </a:cubicBezTo>
                  <a:lnTo>
                    <a:pt x="1" y="3223"/>
                  </a:lnTo>
                  <a:cubicBezTo>
                    <a:pt x="1" y="3302"/>
                    <a:pt x="66" y="3367"/>
                    <a:pt x="145" y="3367"/>
                  </a:cubicBezTo>
                  <a:cubicBezTo>
                    <a:pt x="225" y="3367"/>
                    <a:pt x="289" y="3302"/>
                    <a:pt x="289" y="3223"/>
                  </a:cubicBezTo>
                  <a:lnTo>
                    <a:pt x="289" y="144"/>
                  </a:lnTo>
                  <a:cubicBezTo>
                    <a:pt x="289" y="48"/>
                    <a:pt x="217" y="0"/>
                    <a:pt x="145" y="0"/>
                  </a:cubicBezTo>
                  <a:close/>
                </a:path>
              </a:pathLst>
            </a:custGeom>
            <a:solidFill>
              <a:srgbClr val="CD4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47"/>
            <p:cNvSpPr/>
            <p:nvPr/>
          </p:nvSpPr>
          <p:spPr>
            <a:xfrm>
              <a:off x="1673800" y="1557650"/>
              <a:ext cx="22925" cy="21100"/>
            </a:xfrm>
            <a:custGeom>
              <a:rect b="b" l="l" r="r" t="t"/>
              <a:pathLst>
                <a:path extrusionOk="0" h="844" w="917">
                  <a:moveTo>
                    <a:pt x="452" y="289"/>
                  </a:moveTo>
                  <a:cubicBezTo>
                    <a:pt x="488" y="289"/>
                    <a:pt x="521" y="304"/>
                    <a:pt x="546" y="328"/>
                  </a:cubicBezTo>
                  <a:cubicBezTo>
                    <a:pt x="641" y="425"/>
                    <a:pt x="553" y="557"/>
                    <a:pt x="450" y="557"/>
                  </a:cubicBezTo>
                  <a:cubicBezTo>
                    <a:pt x="419" y="557"/>
                    <a:pt x="387" y="545"/>
                    <a:pt x="357" y="517"/>
                  </a:cubicBezTo>
                  <a:cubicBezTo>
                    <a:pt x="278" y="431"/>
                    <a:pt x="336" y="291"/>
                    <a:pt x="452" y="289"/>
                  </a:cubicBezTo>
                  <a:close/>
                  <a:moveTo>
                    <a:pt x="454" y="1"/>
                  </a:moveTo>
                  <a:cubicBezTo>
                    <a:pt x="399" y="1"/>
                    <a:pt x="344" y="11"/>
                    <a:pt x="291" y="33"/>
                  </a:cubicBezTo>
                  <a:cubicBezTo>
                    <a:pt x="106" y="108"/>
                    <a:pt x="0" y="306"/>
                    <a:pt x="39" y="504"/>
                  </a:cubicBezTo>
                  <a:cubicBezTo>
                    <a:pt x="78" y="702"/>
                    <a:pt x="252" y="844"/>
                    <a:pt x="452" y="844"/>
                  </a:cubicBezTo>
                  <a:cubicBezTo>
                    <a:pt x="564" y="844"/>
                    <a:pt x="671" y="801"/>
                    <a:pt x="751" y="721"/>
                  </a:cubicBezTo>
                  <a:cubicBezTo>
                    <a:pt x="893" y="579"/>
                    <a:pt x="916" y="356"/>
                    <a:pt x="805" y="188"/>
                  </a:cubicBezTo>
                  <a:cubicBezTo>
                    <a:pt x="724" y="68"/>
                    <a:pt x="591" y="1"/>
                    <a:pt x="454" y="1"/>
                  </a:cubicBezTo>
                  <a:close/>
                </a:path>
              </a:pathLst>
            </a:custGeom>
            <a:solidFill>
              <a:srgbClr val="CD4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47"/>
            <p:cNvSpPr/>
            <p:nvPr/>
          </p:nvSpPr>
          <p:spPr>
            <a:xfrm>
              <a:off x="1515600" y="1746850"/>
              <a:ext cx="22925" cy="21125"/>
            </a:xfrm>
            <a:custGeom>
              <a:rect b="b" l="l" r="r" t="t"/>
              <a:pathLst>
                <a:path extrusionOk="0" h="845" w="917">
                  <a:moveTo>
                    <a:pt x="454" y="289"/>
                  </a:moveTo>
                  <a:cubicBezTo>
                    <a:pt x="489" y="289"/>
                    <a:pt x="523" y="304"/>
                    <a:pt x="547" y="328"/>
                  </a:cubicBezTo>
                  <a:cubicBezTo>
                    <a:pt x="637" y="419"/>
                    <a:pt x="565" y="559"/>
                    <a:pt x="456" y="559"/>
                  </a:cubicBezTo>
                  <a:cubicBezTo>
                    <a:pt x="438" y="559"/>
                    <a:pt x="420" y="555"/>
                    <a:pt x="401" y="547"/>
                  </a:cubicBezTo>
                  <a:cubicBezTo>
                    <a:pt x="265" y="491"/>
                    <a:pt x="306" y="289"/>
                    <a:pt x="454" y="289"/>
                  </a:cubicBezTo>
                  <a:close/>
                  <a:moveTo>
                    <a:pt x="455" y="1"/>
                  </a:moveTo>
                  <a:cubicBezTo>
                    <a:pt x="400" y="1"/>
                    <a:pt x="345" y="12"/>
                    <a:pt x="293" y="33"/>
                  </a:cubicBezTo>
                  <a:cubicBezTo>
                    <a:pt x="106" y="111"/>
                    <a:pt x="1" y="307"/>
                    <a:pt x="39" y="504"/>
                  </a:cubicBezTo>
                  <a:cubicBezTo>
                    <a:pt x="78" y="702"/>
                    <a:pt x="252" y="844"/>
                    <a:pt x="454" y="844"/>
                  </a:cubicBezTo>
                  <a:cubicBezTo>
                    <a:pt x="566" y="844"/>
                    <a:pt x="671" y="801"/>
                    <a:pt x="751" y="722"/>
                  </a:cubicBezTo>
                  <a:cubicBezTo>
                    <a:pt x="893" y="580"/>
                    <a:pt x="917" y="356"/>
                    <a:pt x="805" y="188"/>
                  </a:cubicBezTo>
                  <a:cubicBezTo>
                    <a:pt x="725" y="68"/>
                    <a:pt x="592" y="1"/>
                    <a:pt x="455" y="1"/>
                  </a:cubicBezTo>
                  <a:close/>
                </a:path>
              </a:pathLst>
            </a:custGeom>
            <a:solidFill>
              <a:srgbClr val="859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47"/>
            <p:cNvSpPr/>
            <p:nvPr/>
          </p:nvSpPr>
          <p:spPr>
            <a:xfrm>
              <a:off x="1770225" y="1748850"/>
              <a:ext cx="22925" cy="21150"/>
            </a:xfrm>
            <a:custGeom>
              <a:rect b="b" l="l" r="r" t="t"/>
              <a:pathLst>
                <a:path extrusionOk="0" h="846" w="917">
                  <a:moveTo>
                    <a:pt x="452" y="291"/>
                  </a:moveTo>
                  <a:cubicBezTo>
                    <a:pt x="489" y="291"/>
                    <a:pt x="521" y="304"/>
                    <a:pt x="547" y="330"/>
                  </a:cubicBezTo>
                  <a:cubicBezTo>
                    <a:pt x="636" y="417"/>
                    <a:pt x="563" y="556"/>
                    <a:pt x="456" y="556"/>
                  </a:cubicBezTo>
                  <a:cubicBezTo>
                    <a:pt x="439" y="556"/>
                    <a:pt x="421" y="552"/>
                    <a:pt x="403" y="545"/>
                  </a:cubicBezTo>
                  <a:cubicBezTo>
                    <a:pt x="267" y="491"/>
                    <a:pt x="308" y="291"/>
                    <a:pt x="452" y="291"/>
                  </a:cubicBezTo>
                  <a:close/>
                  <a:moveTo>
                    <a:pt x="452" y="1"/>
                  </a:moveTo>
                  <a:cubicBezTo>
                    <a:pt x="398" y="1"/>
                    <a:pt x="344" y="11"/>
                    <a:pt x="291" y="33"/>
                  </a:cubicBezTo>
                  <a:cubicBezTo>
                    <a:pt x="106" y="110"/>
                    <a:pt x="1" y="308"/>
                    <a:pt x="39" y="506"/>
                  </a:cubicBezTo>
                  <a:cubicBezTo>
                    <a:pt x="78" y="702"/>
                    <a:pt x="252" y="846"/>
                    <a:pt x="452" y="846"/>
                  </a:cubicBezTo>
                  <a:cubicBezTo>
                    <a:pt x="564" y="846"/>
                    <a:pt x="672" y="801"/>
                    <a:pt x="751" y="721"/>
                  </a:cubicBezTo>
                  <a:cubicBezTo>
                    <a:pt x="893" y="579"/>
                    <a:pt x="917" y="356"/>
                    <a:pt x="805" y="188"/>
                  </a:cubicBezTo>
                  <a:cubicBezTo>
                    <a:pt x="724" y="69"/>
                    <a:pt x="591" y="1"/>
                    <a:pt x="452" y="1"/>
                  </a:cubicBezTo>
                  <a:close/>
                </a:path>
              </a:pathLst>
            </a:custGeom>
            <a:solidFill>
              <a:srgbClr val="859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47"/>
            <p:cNvSpPr/>
            <p:nvPr/>
          </p:nvSpPr>
          <p:spPr>
            <a:xfrm>
              <a:off x="1696800" y="1580300"/>
              <a:ext cx="19475" cy="19475"/>
            </a:xfrm>
            <a:custGeom>
              <a:rect b="b" l="l" r="r" t="t"/>
              <a:pathLst>
                <a:path extrusionOk="0" h="779" w="779">
                  <a:moveTo>
                    <a:pt x="390" y="0"/>
                  </a:moveTo>
                  <a:cubicBezTo>
                    <a:pt x="308" y="0"/>
                    <a:pt x="241" y="69"/>
                    <a:pt x="246" y="151"/>
                  </a:cubicBezTo>
                  <a:lnTo>
                    <a:pt x="246" y="245"/>
                  </a:lnTo>
                  <a:lnTo>
                    <a:pt x="151" y="245"/>
                  </a:lnTo>
                  <a:cubicBezTo>
                    <a:pt x="149" y="245"/>
                    <a:pt x="146" y="245"/>
                    <a:pt x="144" y="245"/>
                  </a:cubicBezTo>
                  <a:cubicBezTo>
                    <a:pt x="65" y="245"/>
                    <a:pt x="1" y="310"/>
                    <a:pt x="1" y="389"/>
                  </a:cubicBezTo>
                  <a:cubicBezTo>
                    <a:pt x="1" y="468"/>
                    <a:pt x="65" y="533"/>
                    <a:pt x="144" y="533"/>
                  </a:cubicBezTo>
                  <a:cubicBezTo>
                    <a:pt x="146" y="533"/>
                    <a:pt x="149" y="533"/>
                    <a:pt x="151" y="533"/>
                  </a:cubicBezTo>
                  <a:lnTo>
                    <a:pt x="246" y="533"/>
                  </a:lnTo>
                  <a:lnTo>
                    <a:pt x="246" y="628"/>
                  </a:lnTo>
                  <a:cubicBezTo>
                    <a:pt x="241" y="710"/>
                    <a:pt x="308" y="778"/>
                    <a:pt x="390" y="778"/>
                  </a:cubicBezTo>
                  <a:cubicBezTo>
                    <a:pt x="471" y="778"/>
                    <a:pt x="538" y="710"/>
                    <a:pt x="534" y="628"/>
                  </a:cubicBezTo>
                  <a:lnTo>
                    <a:pt x="534" y="533"/>
                  </a:lnTo>
                  <a:lnTo>
                    <a:pt x="628" y="533"/>
                  </a:lnTo>
                  <a:cubicBezTo>
                    <a:pt x="631" y="533"/>
                    <a:pt x="633" y="533"/>
                    <a:pt x="636" y="533"/>
                  </a:cubicBezTo>
                  <a:cubicBezTo>
                    <a:pt x="714" y="533"/>
                    <a:pt x="779" y="468"/>
                    <a:pt x="779" y="389"/>
                  </a:cubicBezTo>
                  <a:cubicBezTo>
                    <a:pt x="779" y="310"/>
                    <a:pt x="714" y="245"/>
                    <a:pt x="636" y="245"/>
                  </a:cubicBezTo>
                  <a:cubicBezTo>
                    <a:pt x="633" y="245"/>
                    <a:pt x="631" y="245"/>
                    <a:pt x="628" y="245"/>
                  </a:cubicBezTo>
                  <a:lnTo>
                    <a:pt x="534" y="245"/>
                  </a:lnTo>
                  <a:lnTo>
                    <a:pt x="534" y="151"/>
                  </a:lnTo>
                  <a:cubicBezTo>
                    <a:pt x="538" y="69"/>
                    <a:pt x="471" y="0"/>
                    <a:pt x="390" y="0"/>
                  </a:cubicBezTo>
                  <a:close/>
                </a:path>
              </a:pathLst>
            </a:custGeom>
            <a:solidFill>
              <a:srgbClr val="859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47"/>
            <p:cNvSpPr/>
            <p:nvPr/>
          </p:nvSpPr>
          <p:spPr>
            <a:xfrm>
              <a:off x="1759325" y="1778225"/>
              <a:ext cx="19475" cy="19150"/>
            </a:xfrm>
            <a:custGeom>
              <a:rect b="b" l="l" r="r" t="t"/>
              <a:pathLst>
                <a:path extrusionOk="0" h="766" w="779">
                  <a:moveTo>
                    <a:pt x="390" y="1"/>
                  </a:moveTo>
                  <a:cubicBezTo>
                    <a:pt x="318" y="1"/>
                    <a:pt x="245" y="49"/>
                    <a:pt x="245" y="146"/>
                  </a:cubicBezTo>
                  <a:lnTo>
                    <a:pt x="245" y="238"/>
                  </a:lnTo>
                  <a:lnTo>
                    <a:pt x="153" y="238"/>
                  </a:lnTo>
                  <a:cubicBezTo>
                    <a:pt x="151" y="238"/>
                    <a:pt x="150" y="238"/>
                    <a:pt x="149" y="238"/>
                  </a:cubicBezTo>
                  <a:cubicBezTo>
                    <a:pt x="67" y="238"/>
                    <a:pt x="0" y="302"/>
                    <a:pt x="0" y="382"/>
                  </a:cubicBezTo>
                  <a:cubicBezTo>
                    <a:pt x="0" y="465"/>
                    <a:pt x="67" y="529"/>
                    <a:pt x="149" y="529"/>
                  </a:cubicBezTo>
                  <a:cubicBezTo>
                    <a:pt x="150" y="529"/>
                    <a:pt x="151" y="529"/>
                    <a:pt x="153" y="529"/>
                  </a:cubicBezTo>
                  <a:lnTo>
                    <a:pt x="245" y="529"/>
                  </a:lnTo>
                  <a:lnTo>
                    <a:pt x="245" y="621"/>
                  </a:lnTo>
                  <a:cubicBezTo>
                    <a:pt x="245" y="701"/>
                    <a:pt x="310" y="765"/>
                    <a:pt x="389" y="765"/>
                  </a:cubicBezTo>
                  <a:cubicBezTo>
                    <a:pt x="471" y="765"/>
                    <a:pt x="536" y="701"/>
                    <a:pt x="536" y="621"/>
                  </a:cubicBezTo>
                  <a:lnTo>
                    <a:pt x="536" y="529"/>
                  </a:lnTo>
                  <a:lnTo>
                    <a:pt x="628" y="529"/>
                  </a:lnTo>
                  <a:cubicBezTo>
                    <a:pt x="629" y="529"/>
                    <a:pt x="631" y="529"/>
                    <a:pt x="632" y="529"/>
                  </a:cubicBezTo>
                  <a:cubicBezTo>
                    <a:pt x="712" y="529"/>
                    <a:pt x="779" y="465"/>
                    <a:pt x="779" y="382"/>
                  </a:cubicBezTo>
                  <a:cubicBezTo>
                    <a:pt x="779" y="302"/>
                    <a:pt x="712" y="238"/>
                    <a:pt x="632" y="238"/>
                  </a:cubicBezTo>
                  <a:cubicBezTo>
                    <a:pt x="631" y="238"/>
                    <a:pt x="629" y="238"/>
                    <a:pt x="628" y="238"/>
                  </a:cubicBezTo>
                  <a:lnTo>
                    <a:pt x="536" y="238"/>
                  </a:lnTo>
                  <a:lnTo>
                    <a:pt x="536" y="146"/>
                  </a:lnTo>
                  <a:cubicBezTo>
                    <a:pt x="536" y="49"/>
                    <a:pt x="463" y="1"/>
                    <a:pt x="390" y="1"/>
                  </a:cubicBezTo>
                  <a:close/>
                </a:path>
              </a:pathLst>
            </a:custGeom>
            <a:solidFill>
              <a:srgbClr val="CAE4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47"/>
            <p:cNvSpPr/>
            <p:nvPr/>
          </p:nvSpPr>
          <p:spPr>
            <a:xfrm>
              <a:off x="1531775" y="1541575"/>
              <a:ext cx="245300" cy="291375"/>
            </a:xfrm>
            <a:custGeom>
              <a:rect b="b" l="l" r="r" t="t"/>
              <a:pathLst>
                <a:path extrusionOk="0" h="11655" w="9812">
                  <a:moveTo>
                    <a:pt x="6004" y="3809"/>
                  </a:moveTo>
                  <a:lnTo>
                    <a:pt x="6126" y="4043"/>
                  </a:lnTo>
                  <a:cubicBezTo>
                    <a:pt x="6167" y="4121"/>
                    <a:pt x="6189" y="4207"/>
                    <a:pt x="6189" y="4295"/>
                  </a:cubicBezTo>
                  <a:lnTo>
                    <a:pt x="6189" y="7296"/>
                  </a:lnTo>
                  <a:lnTo>
                    <a:pt x="5819" y="7296"/>
                  </a:lnTo>
                  <a:lnTo>
                    <a:pt x="5819" y="4295"/>
                  </a:lnTo>
                  <a:cubicBezTo>
                    <a:pt x="5819" y="4207"/>
                    <a:pt x="5840" y="4121"/>
                    <a:pt x="5881" y="4043"/>
                  </a:cubicBezTo>
                  <a:lnTo>
                    <a:pt x="6004" y="3809"/>
                  </a:lnTo>
                  <a:close/>
                  <a:moveTo>
                    <a:pt x="6507" y="7587"/>
                  </a:moveTo>
                  <a:cubicBezTo>
                    <a:pt x="6593" y="7587"/>
                    <a:pt x="6662" y="7655"/>
                    <a:pt x="6662" y="7744"/>
                  </a:cubicBezTo>
                  <a:cubicBezTo>
                    <a:pt x="6662" y="7830"/>
                    <a:pt x="6593" y="7898"/>
                    <a:pt x="6507" y="7898"/>
                  </a:cubicBezTo>
                  <a:lnTo>
                    <a:pt x="5501" y="7898"/>
                  </a:lnTo>
                  <a:cubicBezTo>
                    <a:pt x="5415" y="7898"/>
                    <a:pt x="5344" y="7830"/>
                    <a:pt x="5344" y="7744"/>
                  </a:cubicBezTo>
                  <a:cubicBezTo>
                    <a:pt x="5344" y="7655"/>
                    <a:pt x="5415" y="7587"/>
                    <a:pt x="5501" y="7587"/>
                  </a:cubicBezTo>
                  <a:close/>
                  <a:moveTo>
                    <a:pt x="2615" y="5318"/>
                  </a:moveTo>
                  <a:lnTo>
                    <a:pt x="2615" y="8174"/>
                  </a:lnTo>
                  <a:cubicBezTo>
                    <a:pt x="2069" y="7301"/>
                    <a:pt x="2069" y="6191"/>
                    <a:pt x="2615" y="5318"/>
                  </a:cubicBezTo>
                  <a:close/>
                  <a:moveTo>
                    <a:pt x="6479" y="4553"/>
                  </a:moveTo>
                  <a:cubicBezTo>
                    <a:pt x="7191" y="5056"/>
                    <a:pt x="7612" y="5875"/>
                    <a:pt x="7608" y="6746"/>
                  </a:cubicBezTo>
                  <a:lnTo>
                    <a:pt x="7606" y="6746"/>
                  </a:lnTo>
                  <a:cubicBezTo>
                    <a:pt x="7606" y="7425"/>
                    <a:pt x="7350" y="8079"/>
                    <a:pt x="6890" y="8576"/>
                  </a:cubicBezTo>
                  <a:cubicBezTo>
                    <a:pt x="6851" y="8421"/>
                    <a:pt x="6799" y="8270"/>
                    <a:pt x="6737" y="8122"/>
                  </a:cubicBezTo>
                  <a:cubicBezTo>
                    <a:pt x="6907" y="8019"/>
                    <a:pt x="6989" y="7814"/>
                    <a:pt x="6935" y="7623"/>
                  </a:cubicBezTo>
                  <a:cubicBezTo>
                    <a:pt x="6881" y="7430"/>
                    <a:pt x="6705" y="7296"/>
                    <a:pt x="6507" y="7296"/>
                  </a:cubicBezTo>
                  <a:lnTo>
                    <a:pt x="6479" y="7296"/>
                  </a:lnTo>
                  <a:lnTo>
                    <a:pt x="6479" y="4553"/>
                  </a:lnTo>
                  <a:close/>
                  <a:moveTo>
                    <a:pt x="6449" y="8189"/>
                  </a:moveTo>
                  <a:cubicBezTo>
                    <a:pt x="6537" y="8386"/>
                    <a:pt x="6604" y="8593"/>
                    <a:pt x="6649" y="8806"/>
                  </a:cubicBezTo>
                  <a:cubicBezTo>
                    <a:pt x="6255" y="9139"/>
                    <a:pt x="5776" y="9354"/>
                    <a:pt x="5266" y="9423"/>
                  </a:cubicBezTo>
                  <a:cubicBezTo>
                    <a:pt x="5309" y="8937"/>
                    <a:pt x="5413" y="8505"/>
                    <a:pt x="5559" y="8189"/>
                  </a:cubicBezTo>
                  <a:close/>
                  <a:moveTo>
                    <a:pt x="3817" y="291"/>
                  </a:moveTo>
                  <a:cubicBezTo>
                    <a:pt x="4531" y="416"/>
                    <a:pt x="5094" y="971"/>
                    <a:pt x="5226" y="1685"/>
                  </a:cubicBezTo>
                  <a:cubicBezTo>
                    <a:pt x="5359" y="2398"/>
                    <a:pt x="5034" y="3119"/>
                    <a:pt x="4411" y="3491"/>
                  </a:cubicBezTo>
                  <a:cubicBezTo>
                    <a:pt x="4239" y="3594"/>
                    <a:pt x="4133" y="3779"/>
                    <a:pt x="4133" y="3979"/>
                  </a:cubicBezTo>
                  <a:lnTo>
                    <a:pt x="4133" y="8634"/>
                  </a:lnTo>
                  <a:cubicBezTo>
                    <a:pt x="4129" y="8715"/>
                    <a:pt x="4196" y="8784"/>
                    <a:pt x="4277" y="8784"/>
                  </a:cubicBezTo>
                  <a:cubicBezTo>
                    <a:pt x="4359" y="8784"/>
                    <a:pt x="4426" y="8715"/>
                    <a:pt x="4421" y="8634"/>
                  </a:cubicBezTo>
                  <a:lnTo>
                    <a:pt x="4421" y="4093"/>
                  </a:lnTo>
                  <a:cubicBezTo>
                    <a:pt x="4583" y="4063"/>
                    <a:pt x="4747" y="4048"/>
                    <a:pt x="4910" y="4048"/>
                  </a:cubicBezTo>
                  <a:cubicBezTo>
                    <a:pt x="5124" y="4048"/>
                    <a:pt x="5338" y="4074"/>
                    <a:pt x="5548" y="4125"/>
                  </a:cubicBezTo>
                  <a:cubicBezTo>
                    <a:pt x="5535" y="4181"/>
                    <a:pt x="5529" y="4239"/>
                    <a:pt x="5529" y="4297"/>
                  </a:cubicBezTo>
                  <a:lnTo>
                    <a:pt x="5529" y="7296"/>
                  </a:lnTo>
                  <a:lnTo>
                    <a:pt x="5503" y="7296"/>
                  </a:lnTo>
                  <a:cubicBezTo>
                    <a:pt x="5051" y="7296"/>
                    <a:pt x="4886" y="7890"/>
                    <a:pt x="5271" y="8122"/>
                  </a:cubicBezTo>
                  <a:cubicBezTo>
                    <a:pt x="5120" y="8475"/>
                    <a:pt x="5017" y="8935"/>
                    <a:pt x="4974" y="9446"/>
                  </a:cubicBezTo>
                  <a:lnTo>
                    <a:pt x="4907" y="9446"/>
                  </a:lnTo>
                  <a:cubicBezTo>
                    <a:pt x="4144" y="9446"/>
                    <a:pt x="3417" y="9122"/>
                    <a:pt x="2906" y="8556"/>
                  </a:cubicBezTo>
                  <a:lnTo>
                    <a:pt x="2906" y="3979"/>
                  </a:lnTo>
                  <a:cubicBezTo>
                    <a:pt x="2903" y="3779"/>
                    <a:pt x="2798" y="3594"/>
                    <a:pt x="2626" y="3493"/>
                  </a:cubicBezTo>
                  <a:cubicBezTo>
                    <a:pt x="1889" y="3050"/>
                    <a:pt x="1583" y="2136"/>
                    <a:pt x="1910" y="1343"/>
                  </a:cubicBezTo>
                  <a:lnTo>
                    <a:pt x="1910" y="1343"/>
                  </a:lnTo>
                  <a:lnTo>
                    <a:pt x="2467" y="2401"/>
                  </a:lnTo>
                  <a:cubicBezTo>
                    <a:pt x="2545" y="2547"/>
                    <a:pt x="2695" y="2631"/>
                    <a:pt x="2851" y="2631"/>
                  </a:cubicBezTo>
                  <a:cubicBezTo>
                    <a:pt x="2919" y="2631"/>
                    <a:pt x="2988" y="2615"/>
                    <a:pt x="3052" y="2581"/>
                  </a:cubicBezTo>
                  <a:lnTo>
                    <a:pt x="4211" y="1970"/>
                  </a:lnTo>
                  <a:cubicBezTo>
                    <a:pt x="4421" y="1859"/>
                    <a:pt x="4503" y="1599"/>
                    <a:pt x="4393" y="1388"/>
                  </a:cubicBezTo>
                  <a:lnTo>
                    <a:pt x="3817" y="291"/>
                  </a:lnTo>
                  <a:close/>
                  <a:moveTo>
                    <a:pt x="3811" y="1"/>
                  </a:moveTo>
                  <a:cubicBezTo>
                    <a:pt x="3601" y="1"/>
                    <a:pt x="3454" y="227"/>
                    <a:pt x="3557" y="425"/>
                  </a:cubicBezTo>
                  <a:lnTo>
                    <a:pt x="4135" y="1521"/>
                  </a:lnTo>
                  <a:cubicBezTo>
                    <a:pt x="4174" y="1592"/>
                    <a:pt x="4146" y="1678"/>
                    <a:pt x="4075" y="1717"/>
                  </a:cubicBezTo>
                  <a:lnTo>
                    <a:pt x="2918" y="2327"/>
                  </a:lnTo>
                  <a:cubicBezTo>
                    <a:pt x="2897" y="2338"/>
                    <a:pt x="2875" y="2343"/>
                    <a:pt x="2852" y="2343"/>
                  </a:cubicBezTo>
                  <a:cubicBezTo>
                    <a:pt x="2800" y="2343"/>
                    <a:pt x="2748" y="2315"/>
                    <a:pt x="2723" y="2265"/>
                  </a:cubicBezTo>
                  <a:lnTo>
                    <a:pt x="2166" y="1209"/>
                  </a:lnTo>
                  <a:cubicBezTo>
                    <a:pt x="2112" y="1106"/>
                    <a:pt x="2012" y="1056"/>
                    <a:pt x="1913" y="1056"/>
                  </a:cubicBezTo>
                  <a:cubicBezTo>
                    <a:pt x="1802" y="1056"/>
                    <a:pt x="1692" y="1118"/>
                    <a:pt x="1643" y="1237"/>
                  </a:cubicBezTo>
                  <a:cubicBezTo>
                    <a:pt x="1413" y="1803"/>
                    <a:pt x="1448" y="2441"/>
                    <a:pt x="1738" y="2977"/>
                  </a:cubicBezTo>
                  <a:lnTo>
                    <a:pt x="996" y="3721"/>
                  </a:lnTo>
                  <a:cubicBezTo>
                    <a:pt x="831" y="3886"/>
                    <a:pt x="831" y="4157"/>
                    <a:pt x="996" y="4323"/>
                  </a:cubicBezTo>
                  <a:lnTo>
                    <a:pt x="1409" y="4736"/>
                  </a:lnTo>
                  <a:cubicBezTo>
                    <a:pt x="1235" y="5039"/>
                    <a:pt x="1099" y="5361"/>
                    <a:pt x="1009" y="5699"/>
                  </a:cubicBezTo>
                  <a:lnTo>
                    <a:pt x="426" y="5699"/>
                  </a:lnTo>
                  <a:cubicBezTo>
                    <a:pt x="192" y="5699"/>
                    <a:pt x="1" y="5890"/>
                    <a:pt x="1" y="6127"/>
                  </a:cubicBezTo>
                  <a:lnTo>
                    <a:pt x="1" y="7372"/>
                  </a:lnTo>
                  <a:cubicBezTo>
                    <a:pt x="1" y="7606"/>
                    <a:pt x="192" y="7797"/>
                    <a:pt x="426" y="7797"/>
                  </a:cubicBezTo>
                  <a:lnTo>
                    <a:pt x="1009" y="7797"/>
                  </a:lnTo>
                  <a:cubicBezTo>
                    <a:pt x="1099" y="8135"/>
                    <a:pt x="1235" y="8459"/>
                    <a:pt x="1409" y="8763"/>
                  </a:cubicBezTo>
                  <a:lnTo>
                    <a:pt x="996" y="9173"/>
                  </a:lnTo>
                  <a:cubicBezTo>
                    <a:pt x="831" y="9341"/>
                    <a:pt x="831" y="9610"/>
                    <a:pt x="996" y="9777"/>
                  </a:cubicBezTo>
                  <a:lnTo>
                    <a:pt x="1878" y="10659"/>
                  </a:lnTo>
                  <a:cubicBezTo>
                    <a:pt x="1961" y="10742"/>
                    <a:pt x="2070" y="10783"/>
                    <a:pt x="2179" y="10783"/>
                  </a:cubicBezTo>
                  <a:cubicBezTo>
                    <a:pt x="2288" y="10783"/>
                    <a:pt x="2397" y="10742"/>
                    <a:pt x="2480" y="10659"/>
                  </a:cubicBezTo>
                  <a:lnTo>
                    <a:pt x="2895" y="10244"/>
                  </a:lnTo>
                  <a:cubicBezTo>
                    <a:pt x="3196" y="10418"/>
                    <a:pt x="3521" y="10554"/>
                    <a:pt x="3858" y="10644"/>
                  </a:cubicBezTo>
                  <a:lnTo>
                    <a:pt x="3858" y="11227"/>
                  </a:lnTo>
                  <a:cubicBezTo>
                    <a:pt x="3858" y="11461"/>
                    <a:pt x="4047" y="11652"/>
                    <a:pt x="4284" y="11655"/>
                  </a:cubicBezTo>
                  <a:lnTo>
                    <a:pt x="5529" y="11655"/>
                  </a:lnTo>
                  <a:cubicBezTo>
                    <a:pt x="5763" y="11652"/>
                    <a:pt x="5954" y="11463"/>
                    <a:pt x="5954" y="11227"/>
                  </a:cubicBezTo>
                  <a:lnTo>
                    <a:pt x="5954" y="10644"/>
                  </a:lnTo>
                  <a:cubicBezTo>
                    <a:pt x="6292" y="10554"/>
                    <a:pt x="6617" y="10418"/>
                    <a:pt x="6918" y="10244"/>
                  </a:cubicBezTo>
                  <a:lnTo>
                    <a:pt x="7331" y="10657"/>
                  </a:lnTo>
                  <a:cubicBezTo>
                    <a:pt x="7413" y="10740"/>
                    <a:pt x="7522" y="10781"/>
                    <a:pt x="7632" y="10781"/>
                  </a:cubicBezTo>
                  <a:cubicBezTo>
                    <a:pt x="7741" y="10781"/>
                    <a:pt x="7851" y="10740"/>
                    <a:pt x="7935" y="10657"/>
                  </a:cubicBezTo>
                  <a:lnTo>
                    <a:pt x="8814" y="9775"/>
                  </a:lnTo>
                  <a:cubicBezTo>
                    <a:pt x="8982" y="9610"/>
                    <a:pt x="8982" y="9339"/>
                    <a:pt x="8814" y="9171"/>
                  </a:cubicBezTo>
                  <a:lnTo>
                    <a:pt x="8403" y="8760"/>
                  </a:lnTo>
                  <a:cubicBezTo>
                    <a:pt x="8578" y="8457"/>
                    <a:pt x="8713" y="8133"/>
                    <a:pt x="8803" y="7795"/>
                  </a:cubicBezTo>
                  <a:lnTo>
                    <a:pt x="9386" y="7795"/>
                  </a:lnTo>
                  <a:cubicBezTo>
                    <a:pt x="9620" y="7795"/>
                    <a:pt x="9812" y="7604"/>
                    <a:pt x="9812" y="7369"/>
                  </a:cubicBezTo>
                  <a:lnTo>
                    <a:pt x="9812" y="6124"/>
                  </a:lnTo>
                  <a:cubicBezTo>
                    <a:pt x="9812" y="5888"/>
                    <a:pt x="9620" y="5697"/>
                    <a:pt x="9386" y="5697"/>
                  </a:cubicBezTo>
                  <a:lnTo>
                    <a:pt x="8803" y="5697"/>
                  </a:lnTo>
                  <a:cubicBezTo>
                    <a:pt x="8713" y="5359"/>
                    <a:pt x="8578" y="5037"/>
                    <a:pt x="8403" y="4733"/>
                  </a:cubicBezTo>
                  <a:lnTo>
                    <a:pt x="8816" y="4321"/>
                  </a:lnTo>
                  <a:cubicBezTo>
                    <a:pt x="8982" y="4155"/>
                    <a:pt x="8982" y="3884"/>
                    <a:pt x="8816" y="3719"/>
                  </a:cubicBezTo>
                  <a:lnTo>
                    <a:pt x="8657" y="3559"/>
                  </a:lnTo>
                  <a:cubicBezTo>
                    <a:pt x="8626" y="3528"/>
                    <a:pt x="8591" y="3515"/>
                    <a:pt x="8557" y="3515"/>
                  </a:cubicBezTo>
                  <a:cubicBezTo>
                    <a:pt x="8445" y="3515"/>
                    <a:pt x="8349" y="3660"/>
                    <a:pt x="8453" y="3764"/>
                  </a:cubicBezTo>
                  <a:lnTo>
                    <a:pt x="8610" y="3923"/>
                  </a:lnTo>
                  <a:cubicBezTo>
                    <a:pt x="8666" y="3977"/>
                    <a:pt x="8666" y="4063"/>
                    <a:pt x="8610" y="4116"/>
                  </a:cubicBezTo>
                  <a:lnTo>
                    <a:pt x="8120" y="4609"/>
                  </a:lnTo>
                  <a:cubicBezTo>
                    <a:pt x="8072" y="4656"/>
                    <a:pt x="8064" y="4729"/>
                    <a:pt x="8098" y="4787"/>
                  </a:cubicBezTo>
                  <a:cubicBezTo>
                    <a:pt x="8307" y="5123"/>
                    <a:pt x="8459" y="5490"/>
                    <a:pt x="8550" y="5875"/>
                  </a:cubicBezTo>
                  <a:cubicBezTo>
                    <a:pt x="8565" y="5940"/>
                    <a:pt x="8623" y="5987"/>
                    <a:pt x="8689" y="5987"/>
                  </a:cubicBezTo>
                  <a:lnTo>
                    <a:pt x="9386" y="5987"/>
                  </a:lnTo>
                  <a:cubicBezTo>
                    <a:pt x="9461" y="5987"/>
                    <a:pt x="9524" y="6047"/>
                    <a:pt x="9524" y="6124"/>
                  </a:cubicBezTo>
                  <a:lnTo>
                    <a:pt x="9524" y="7369"/>
                  </a:lnTo>
                  <a:cubicBezTo>
                    <a:pt x="9524" y="7445"/>
                    <a:pt x="9461" y="7507"/>
                    <a:pt x="9386" y="7507"/>
                  </a:cubicBezTo>
                  <a:lnTo>
                    <a:pt x="8689" y="7507"/>
                  </a:lnTo>
                  <a:cubicBezTo>
                    <a:pt x="8623" y="7507"/>
                    <a:pt x="8565" y="7552"/>
                    <a:pt x="8550" y="7619"/>
                  </a:cubicBezTo>
                  <a:cubicBezTo>
                    <a:pt x="8459" y="8002"/>
                    <a:pt x="8307" y="8369"/>
                    <a:pt x="8098" y="8707"/>
                  </a:cubicBezTo>
                  <a:cubicBezTo>
                    <a:pt x="8064" y="8763"/>
                    <a:pt x="8072" y="8838"/>
                    <a:pt x="8120" y="8885"/>
                  </a:cubicBezTo>
                  <a:lnTo>
                    <a:pt x="8610" y="9375"/>
                  </a:lnTo>
                  <a:cubicBezTo>
                    <a:pt x="8666" y="9429"/>
                    <a:pt x="8666" y="9517"/>
                    <a:pt x="8610" y="9571"/>
                  </a:cubicBezTo>
                  <a:lnTo>
                    <a:pt x="7733" y="10453"/>
                  </a:lnTo>
                  <a:cubicBezTo>
                    <a:pt x="7705" y="10480"/>
                    <a:pt x="7669" y="10493"/>
                    <a:pt x="7634" y="10493"/>
                  </a:cubicBezTo>
                  <a:cubicBezTo>
                    <a:pt x="7599" y="10493"/>
                    <a:pt x="7564" y="10480"/>
                    <a:pt x="7537" y="10453"/>
                  </a:cubicBezTo>
                  <a:lnTo>
                    <a:pt x="7045" y="9960"/>
                  </a:lnTo>
                  <a:cubicBezTo>
                    <a:pt x="7017" y="9932"/>
                    <a:pt x="6980" y="9918"/>
                    <a:pt x="6942" y="9918"/>
                  </a:cubicBezTo>
                  <a:cubicBezTo>
                    <a:pt x="6916" y="9918"/>
                    <a:pt x="6890" y="9925"/>
                    <a:pt x="6866" y="9939"/>
                  </a:cubicBezTo>
                  <a:cubicBezTo>
                    <a:pt x="6529" y="10147"/>
                    <a:pt x="6163" y="10298"/>
                    <a:pt x="5778" y="10390"/>
                  </a:cubicBezTo>
                  <a:cubicBezTo>
                    <a:pt x="5711" y="10405"/>
                    <a:pt x="5666" y="10463"/>
                    <a:pt x="5666" y="10530"/>
                  </a:cubicBezTo>
                  <a:lnTo>
                    <a:pt x="5666" y="11227"/>
                  </a:lnTo>
                  <a:cubicBezTo>
                    <a:pt x="5666" y="11302"/>
                    <a:pt x="5604" y="11364"/>
                    <a:pt x="5529" y="11364"/>
                  </a:cubicBezTo>
                  <a:lnTo>
                    <a:pt x="4284" y="11364"/>
                  </a:lnTo>
                  <a:cubicBezTo>
                    <a:pt x="4206" y="11364"/>
                    <a:pt x="4146" y="11302"/>
                    <a:pt x="4146" y="11227"/>
                  </a:cubicBezTo>
                  <a:lnTo>
                    <a:pt x="4146" y="10530"/>
                  </a:lnTo>
                  <a:cubicBezTo>
                    <a:pt x="4146" y="10463"/>
                    <a:pt x="4099" y="10405"/>
                    <a:pt x="4034" y="10390"/>
                  </a:cubicBezTo>
                  <a:cubicBezTo>
                    <a:pt x="3650" y="10298"/>
                    <a:pt x="3282" y="10147"/>
                    <a:pt x="2946" y="9939"/>
                  </a:cubicBezTo>
                  <a:cubicBezTo>
                    <a:pt x="2923" y="9925"/>
                    <a:pt x="2897" y="9918"/>
                    <a:pt x="2871" y="9918"/>
                  </a:cubicBezTo>
                  <a:cubicBezTo>
                    <a:pt x="2833" y="9918"/>
                    <a:pt x="2796" y="9932"/>
                    <a:pt x="2768" y="9960"/>
                  </a:cubicBezTo>
                  <a:lnTo>
                    <a:pt x="2276" y="10453"/>
                  </a:lnTo>
                  <a:cubicBezTo>
                    <a:pt x="2249" y="10480"/>
                    <a:pt x="2213" y="10493"/>
                    <a:pt x="2178" y="10493"/>
                  </a:cubicBezTo>
                  <a:cubicBezTo>
                    <a:pt x="2142" y="10493"/>
                    <a:pt x="2107" y="10480"/>
                    <a:pt x="2080" y="10453"/>
                  </a:cubicBezTo>
                  <a:lnTo>
                    <a:pt x="1201" y="9571"/>
                  </a:lnTo>
                  <a:cubicBezTo>
                    <a:pt x="1147" y="9517"/>
                    <a:pt x="1147" y="9429"/>
                    <a:pt x="1201" y="9375"/>
                  </a:cubicBezTo>
                  <a:lnTo>
                    <a:pt x="1693" y="8885"/>
                  </a:lnTo>
                  <a:cubicBezTo>
                    <a:pt x="1740" y="8838"/>
                    <a:pt x="1749" y="8765"/>
                    <a:pt x="1714" y="8707"/>
                  </a:cubicBezTo>
                  <a:cubicBezTo>
                    <a:pt x="1506" y="8371"/>
                    <a:pt x="1353" y="8004"/>
                    <a:pt x="1263" y="7619"/>
                  </a:cubicBezTo>
                  <a:cubicBezTo>
                    <a:pt x="1248" y="7554"/>
                    <a:pt x="1188" y="7507"/>
                    <a:pt x="1121" y="7507"/>
                  </a:cubicBezTo>
                  <a:lnTo>
                    <a:pt x="426" y="7507"/>
                  </a:lnTo>
                  <a:cubicBezTo>
                    <a:pt x="351" y="7507"/>
                    <a:pt x="289" y="7447"/>
                    <a:pt x="289" y="7369"/>
                  </a:cubicBezTo>
                  <a:lnTo>
                    <a:pt x="289" y="6124"/>
                  </a:lnTo>
                  <a:cubicBezTo>
                    <a:pt x="289" y="6047"/>
                    <a:pt x="351" y="5987"/>
                    <a:pt x="426" y="5987"/>
                  </a:cubicBezTo>
                  <a:lnTo>
                    <a:pt x="1121" y="5987"/>
                  </a:lnTo>
                  <a:cubicBezTo>
                    <a:pt x="1190" y="5987"/>
                    <a:pt x="1248" y="5940"/>
                    <a:pt x="1263" y="5875"/>
                  </a:cubicBezTo>
                  <a:cubicBezTo>
                    <a:pt x="1353" y="5490"/>
                    <a:pt x="1506" y="5123"/>
                    <a:pt x="1714" y="4787"/>
                  </a:cubicBezTo>
                  <a:cubicBezTo>
                    <a:pt x="1749" y="4729"/>
                    <a:pt x="1740" y="4656"/>
                    <a:pt x="1693" y="4609"/>
                  </a:cubicBezTo>
                  <a:lnTo>
                    <a:pt x="1201" y="4116"/>
                  </a:lnTo>
                  <a:cubicBezTo>
                    <a:pt x="1147" y="4063"/>
                    <a:pt x="1147" y="3977"/>
                    <a:pt x="1201" y="3923"/>
                  </a:cubicBezTo>
                  <a:lnTo>
                    <a:pt x="1899" y="3224"/>
                  </a:lnTo>
                  <a:cubicBezTo>
                    <a:pt x="2056" y="3430"/>
                    <a:pt x="2252" y="3607"/>
                    <a:pt x="2476" y="3740"/>
                  </a:cubicBezTo>
                  <a:cubicBezTo>
                    <a:pt x="2562" y="3789"/>
                    <a:pt x="2615" y="3880"/>
                    <a:pt x="2615" y="3979"/>
                  </a:cubicBezTo>
                  <a:lnTo>
                    <a:pt x="2615" y="4828"/>
                  </a:lnTo>
                  <a:cubicBezTo>
                    <a:pt x="1813" y="5785"/>
                    <a:pt x="1691" y="7139"/>
                    <a:pt x="2308" y="8223"/>
                  </a:cubicBezTo>
                  <a:cubicBezTo>
                    <a:pt x="2845" y="9167"/>
                    <a:pt x="3843" y="9735"/>
                    <a:pt x="4905" y="9735"/>
                  </a:cubicBezTo>
                  <a:cubicBezTo>
                    <a:pt x="5064" y="9735"/>
                    <a:pt x="5224" y="9722"/>
                    <a:pt x="5385" y="9696"/>
                  </a:cubicBezTo>
                  <a:cubicBezTo>
                    <a:pt x="6617" y="9496"/>
                    <a:pt x="7595" y="8552"/>
                    <a:pt x="7838" y="7326"/>
                  </a:cubicBezTo>
                  <a:cubicBezTo>
                    <a:pt x="8081" y="6103"/>
                    <a:pt x="7537" y="4856"/>
                    <a:pt x="6473" y="4202"/>
                  </a:cubicBezTo>
                  <a:cubicBezTo>
                    <a:pt x="6462" y="4099"/>
                    <a:pt x="6430" y="3998"/>
                    <a:pt x="6382" y="3908"/>
                  </a:cubicBezTo>
                  <a:lnTo>
                    <a:pt x="6221" y="3602"/>
                  </a:lnTo>
                  <a:cubicBezTo>
                    <a:pt x="6178" y="3523"/>
                    <a:pt x="6094" y="3471"/>
                    <a:pt x="6004" y="3471"/>
                  </a:cubicBezTo>
                  <a:cubicBezTo>
                    <a:pt x="5911" y="3471"/>
                    <a:pt x="5828" y="3523"/>
                    <a:pt x="5785" y="3602"/>
                  </a:cubicBezTo>
                  <a:lnTo>
                    <a:pt x="5653" y="3854"/>
                  </a:lnTo>
                  <a:cubicBezTo>
                    <a:pt x="5407" y="3790"/>
                    <a:pt x="5156" y="3758"/>
                    <a:pt x="4903" y="3758"/>
                  </a:cubicBezTo>
                  <a:cubicBezTo>
                    <a:pt x="4768" y="3758"/>
                    <a:pt x="4632" y="3767"/>
                    <a:pt x="4497" y="3785"/>
                  </a:cubicBezTo>
                  <a:cubicBezTo>
                    <a:pt x="4516" y="3768"/>
                    <a:pt x="4535" y="3751"/>
                    <a:pt x="4559" y="3738"/>
                  </a:cubicBezTo>
                  <a:cubicBezTo>
                    <a:pt x="5129" y="3396"/>
                    <a:pt x="5496" y="2794"/>
                    <a:pt x="5539" y="2130"/>
                  </a:cubicBezTo>
                  <a:cubicBezTo>
                    <a:pt x="5610" y="2136"/>
                    <a:pt x="5664" y="2196"/>
                    <a:pt x="5664" y="2267"/>
                  </a:cubicBezTo>
                  <a:lnTo>
                    <a:pt x="5664" y="2962"/>
                  </a:lnTo>
                  <a:cubicBezTo>
                    <a:pt x="5664" y="3028"/>
                    <a:pt x="5709" y="3086"/>
                    <a:pt x="5776" y="3104"/>
                  </a:cubicBezTo>
                  <a:cubicBezTo>
                    <a:pt x="6161" y="3194"/>
                    <a:pt x="6526" y="3347"/>
                    <a:pt x="6864" y="3553"/>
                  </a:cubicBezTo>
                  <a:cubicBezTo>
                    <a:pt x="6887" y="3568"/>
                    <a:pt x="6914" y="3576"/>
                    <a:pt x="6941" y="3576"/>
                  </a:cubicBezTo>
                  <a:cubicBezTo>
                    <a:pt x="6978" y="3576"/>
                    <a:pt x="7015" y="3561"/>
                    <a:pt x="7042" y="3534"/>
                  </a:cubicBezTo>
                  <a:lnTo>
                    <a:pt x="7533" y="3041"/>
                  </a:lnTo>
                  <a:cubicBezTo>
                    <a:pt x="7559" y="3014"/>
                    <a:pt x="7595" y="3001"/>
                    <a:pt x="7630" y="3001"/>
                  </a:cubicBezTo>
                  <a:cubicBezTo>
                    <a:pt x="7666" y="3001"/>
                    <a:pt x="7701" y="3014"/>
                    <a:pt x="7728" y="3041"/>
                  </a:cubicBezTo>
                  <a:lnTo>
                    <a:pt x="7877" y="3190"/>
                  </a:lnTo>
                  <a:cubicBezTo>
                    <a:pt x="7908" y="3221"/>
                    <a:pt x="7943" y="3234"/>
                    <a:pt x="7977" y="3234"/>
                  </a:cubicBezTo>
                  <a:cubicBezTo>
                    <a:pt x="8088" y="3234"/>
                    <a:pt x="8185" y="3089"/>
                    <a:pt x="8081" y="2985"/>
                  </a:cubicBezTo>
                  <a:lnTo>
                    <a:pt x="7933" y="2837"/>
                  </a:lnTo>
                  <a:cubicBezTo>
                    <a:pt x="7850" y="2754"/>
                    <a:pt x="7741" y="2713"/>
                    <a:pt x="7631" y="2713"/>
                  </a:cubicBezTo>
                  <a:cubicBezTo>
                    <a:pt x="7522" y="2713"/>
                    <a:pt x="7412" y="2754"/>
                    <a:pt x="7328" y="2837"/>
                  </a:cubicBezTo>
                  <a:lnTo>
                    <a:pt x="6918" y="3250"/>
                  </a:lnTo>
                  <a:cubicBezTo>
                    <a:pt x="6615" y="3076"/>
                    <a:pt x="6290" y="2940"/>
                    <a:pt x="5954" y="2850"/>
                  </a:cubicBezTo>
                  <a:lnTo>
                    <a:pt x="5954" y="2267"/>
                  </a:lnTo>
                  <a:cubicBezTo>
                    <a:pt x="5952" y="2035"/>
                    <a:pt x="5767" y="1846"/>
                    <a:pt x="5535" y="1841"/>
                  </a:cubicBezTo>
                  <a:cubicBezTo>
                    <a:pt x="5462" y="919"/>
                    <a:pt x="4774" y="164"/>
                    <a:pt x="3862" y="5"/>
                  </a:cubicBezTo>
                  <a:cubicBezTo>
                    <a:pt x="3845" y="2"/>
                    <a:pt x="3828" y="1"/>
                    <a:pt x="3811" y="1"/>
                  </a:cubicBezTo>
                  <a:close/>
                </a:path>
              </a:pathLst>
            </a:cu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dvertising Agency by Slidesgo">
  <a:themeElements>
    <a:clrScheme name="Simple Light">
      <a:dk1>
        <a:srgbClr val="FFFFFF"/>
      </a:dk1>
      <a:lt1>
        <a:srgbClr val="1C2340"/>
      </a:lt1>
      <a:dk2>
        <a:srgbClr val="595959"/>
      </a:dk2>
      <a:lt2>
        <a:srgbClr val="EEEEEE"/>
      </a:lt2>
      <a:accent1>
        <a:srgbClr val="ECB8CE"/>
      </a:accent1>
      <a:accent2>
        <a:srgbClr val="67BBFF"/>
      </a:accent2>
      <a:accent3>
        <a:srgbClr val="D2DFE9"/>
      </a:accent3>
      <a:accent4>
        <a:srgbClr val="EF5DA2"/>
      </a:accent4>
      <a:accent5>
        <a:srgbClr val="101632"/>
      </a:accent5>
      <a:accent6>
        <a:srgbClr val="BAC2E5"/>
      </a:accent6>
      <a:hlink>
        <a:srgbClr val="67BB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